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47" r:id="rId5"/>
  </p:sldMasterIdLst>
  <p:notesMasterIdLst>
    <p:notesMasterId r:id="rId7"/>
  </p:notesMasterIdLst>
  <p:sldIdLst>
    <p:sldId id="2076136361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gan Milner" initials="MM" lastIdx="3" clrIdx="0">
    <p:extLst>
      <p:ext uri="{19B8F6BF-5375-455C-9EA6-DF929625EA0E}">
        <p15:presenceInfo xmlns:p15="http://schemas.microsoft.com/office/powerpoint/2012/main" userId="Morgan Milner" providerId="None"/>
      </p:ext>
    </p:extLst>
  </p:cmAuthor>
  <p:cmAuthor id="2" name="Kathryn Courtney" initials="KC" lastIdx="11" clrIdx="1">
    <p:extLst>
      <p:ext uri="{19B8F6BF-5375-455C-9EA6-DF929625EA0E}">
        <p15:presenceInfo xmlns:p15="http://schemas.microsoft.com/office/powerpoint/2012/main" userId="Kathryn Courtney" providerId="None"/>
      </p:ext>
    </p:extLst>
  </p:cmAuthor>
  <p:cmAuthor id="3" name="Vera Pashkevich" initials="VP" lastIdx="1" clrIdx="2">
    <p:extLst>
      <p:ext uri="{19B8F6BF-5375-455C-9EA6-DF929625EA0E}">
        <p15:presenceInfo xmlns:p15="http://schemas.microsoft.com/office/powerpoint/2012/main" userId="S::vera@audienz.com::6105d74a-0dab-4ef4-9c90-497d02e310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1284EC"/>
    <a:srgbClr val="0F6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 Nguyen (AG Consulting Partners, Inc.)" userId="9cfb1242-a71b-47c9-b089-aa098c3728fb" providerId="ADAL" clId="{4A606922-571F-4B23-BF67-A8B003E4ED22}"/>
    <pc:docChg chg="custSel modSld">
      <pc:chgData name="My Nguyen (AG Consulting Partners, Inc.)" userId="9cfb1242-a71b-47c9-b089-aa098c3728fb" providerId="ADAL" clId="{4A606922-571F-4B23-BF67-A8B003E4ED22}" dt="2020-07-17T16:20:33.315" v="71" actId="1076"/>
      <pc:docMkLst>
        <pc:docMk/>
      </pc:docMkLst>
      <pc:sldChg chg="delSp modSp mod">
        <pc:chgData name="My Nguyen (AG Consulting Partners, Inc.)" userId="9cfb1242-a71b-47c9-b089-aa098c3728fb" providerId="ADAL" clId="{4A606922-571F-4B23-BF67-A8B003E4ED22}" dt="2020-07-17T16:20:33.315" v="71" actId="1076"/>
        <pc:sldMkLst>
          <pc:docMk/>
          <pc:sldMk cId="3890508678" sldId="2076136361"/>
        </pc:sldMkLst>
        <pc:spChg chg="mod topLvl">
          <ac:chgData name="My Nguyen (AG Consulting Partners, Inc.)" userId="9cfb1242-a71b-47c9-b089-aa098c3728fb" providerId="ADAL" clId="{4A606922-571F-4B23-BF67-A8B003E4ED22}" dt="2020-07-17T16:20:33.315" v="71" actId="1076"/>
          <ac:spMkLst>
            <pc:docMk/>
            <pc:sldMk cId="3890508678" sldId="2076136361"/>
            <ac:spMk id="5" creationId="{015D2A66-B1A8-4634-B046-C1B917EFA6DD}"/>
          </ac:spMkLst>
        </pc:spChg>
        <pc:spChg chg="del topLvl">
          <ac:chgData name="My Nguyen (AG Consulting Partners, Inc.)" userId="9cfb1242-a71b-47c9-b089-aa098c3728fb" providerId="ADAL" clId="{4A606922-571F-4B23-BF67-A8B003E4ED22}" dt="2020-07-17T16:17:17.929" v="0" actId="478"/>
          <ac:spMkLst>
            <pc:docMk/>
            <pc:sldMk cId="3890508678" sldId="2076136361"/>
            <ac:spMk id="7" creationId="{52768273-5B9A-42C8-9FF9-7D2F6DED465B}"/>
          </ac:spMkLst>
        </pc:spChg>
        <pc:spChg chg="del">
          <ac:chgData name="My Nguyen (AG Consulting Partners, Inc.)" userId="9cfb1242-a71b-47c9-b089-aa098c3728fb" providerId="ADAL" clId="{4A606922-571F-4B23-BF67-A8B003E4ED22}" dt="2020-07-17T16:18:17.027" v="33" actId="478"/>
          <ac:spMkLst>
            <pc:docMk/>
            <pc:sldMk cId="3890508678" sldId="2076136361"/>
            <ac:spMk id="11" creationId="{16654BE4-4DCA-4B66-A51F-84794EB4B08B}"/>
          </ac:spMkLst>
        </pc:spChg>
        <pc:spChg chg="del">
          <ac:chgData name="My Nguyen (AG Consulting Partners, Inc.)" userId="9cfb1242-a71b-47c9-b089-aa098c3728fb" providerId="ADAL" clId="{4A606922-571F-4B23-BF67-A8B003E4ED22}" dt="2020-07-17T16:18:14.832" v="32" actId="478"/>
          <ac:spMkLst>
            <pc:docMk/>
            <pc:sldMk cId="3890508678" sldId="2076136361"/>
            <ac:spMk id="83" creationId="{A4833516-B741-41E0-A538-5F08771D5FEF}"/>
          </ac:spMkLst>
        </pc:spChg>
        <pc:grpChg chg="del">
          <ac:chgData name="My Nguyen (AG Consulting Partners, Inc.)" userId="9cfb1242-a71b-47c9-b089-aa098c3728fb" providerId="ADAL" clId="{4A606922-571F-4B23-BF67-A8B003E4ED22}" dt="2020-07-17T16:17:17.929" v="0" actId="478"/>
          <ac:grpSpMkLst>
            <pc:docMk/>
            <pc:sldMk cId="3890508678" sldId="2076136361"/>
            <ac:grpSpMk id="8" creationId="{EF124942-5D58-4847-8908-C899020A0AF9}"/>
          </ac:grpSpMkLst>
        </pc:grpChg>
      </pc:sldChg>
    </pc:docChg>
  </pc:docChgLst>
  <pc:docChgLst>
    <pc:chgData name="Erin Michaely" userId="S::erin.michaely@dlt.com::1d29ac72-70fe-412d-9be3-027c86f94c9b" providerId="AD" clId="Web-{15E19758-F66C-4E0A-B8DA-24C6075CA5E2}"/>
    <pc:docChg chg="modSld">
      <pc:chgData name="Erin Michaely" userId="S::erin.michaely@dlt.com::1d29ac72-70fe-412d-9be3-027c86f94c9b" providerId="AD" clId="Web-{15E19758-F66C-4E0A-B8DA-24C6075CA5E2}" dt="2021-11-22T19:56:19.551" v="1"/>
      <pc:docMkLst>
        <pc:docMk/>
      </pc:docMkLst>
      <pc:sldChg chg="addSp delSp">
        <pc:chgData name="Erin Michaely" userId="S::erin.michaely@dlt.com::1d29ac72-70fe-412d-9be3-027c86f94c9b" providerId="AD" clId="Web-{15E19758-F66C-4E0A-B8DA-24C6075CA5E2}" dt="2021-11-22T19:56:19.551" v="1"/>
        <pc:sldMkLst>
          <pc:docMk/>
          <pc:sldMk cId="3890508678" sldId="2076136361"/>
        </pc:sldMkLst>
        <pc:picChg chg="add del">
          <ac:chgData name="Erin Michaely" userId="S::erin.michaely@dlt.com::1d29ac72-70fe-412d-9be3-027c86f94c9b" providerId="AD" clId="Web-{15E19758-F66C-4E0A-B8DA-24C6075CA5E2}" dt="2021-11-22T19:56:19.551" v="1"/>
          <ac:picMkLst>
            <pc:docMk/>
            <pc:sldMk cId="3890508678" sldId="2076136361"/>
            <ac:picMk id="2" creationId="{85F4B8E7-AF4E-4D67-B27F-7E466CFAE8F9}"/>
          </ac:picMkLst>
        </pc:picChg>
      </pc:sldChg>
    </pc:docChg>
  </pc:docChgLst>
  <pc:docChgLst>
    <pc:chgData name="Erin Michaely" userId="1d29ac72-70fe-412d-9be3-027c86f94c9b" providerId="ADAL" clId="{BC87BDA6-6036-40CE-A418-0C8149DE85FB}"/>
    <pc:docChg chg="undo custSel addSld delSld">
      <pc:chgData name="Erin Michaely" userId="1d29ac72-70fe-412d-9be3-027c86f94c9b" providerId="ADAL" clId="{BC87BDA6-6036-40CE-A418-0C8149DE85FB}" dt="2022-02-08T14:52:54.625" v="3" actId="2696"/>
      <pc:docMkLst>
        <pc:docMk/>
      </pc:docMkLst>
      <pc:sldChg chg="add del">
        <pc:chgData name="Erin Michaely" userId="1d29ac72-70fe-412d-9be3-027c86f94c9b" providerId="ADAL" clId="{BC87BDA6-6036-40CE-A418-0C8149DE85FB}" dt="2022-02-08T14:52:54.625" v="3" actId="2696"/>
        <pc:sldMkLst>
          <pc:docMk/>
          <pc:sldMk cId="3890508678" sldId="2076136361"/>
        </pc:sldMkLst>
      </pc:sldChg>
    </pc:docChg>
  </pc:docChgLst>
  <pc:docChgLst>
    <pc:chgData name="Erin Michaely" userId="1d29ac72-70fe-412d-9be3-027c86f94c9b" providerId="ADAL" clId="{FB890BAC-50B2-4E9B-9A37-B19C63183F2C}"/>
    <pc:docChg chg="custSel modSld">
      <pc:chgData name="Erin Michaely" userId="1d29ac72-70fe-412d-9be3-027c86f94c9b" providerId="ADAL" clId="{FB890BAC-50B2-4E9B-9A37-B19C63183F2C}" dt="2021-11-29T15:56:31.727" v="9" actId="20577"/>
      <pc:docMkLst>
        <pc:docMk/>
      </pc:docMkLst>
      <pc:sldChg chg="addSp delSp modSp mod">
        <pc:chgData name="Erin Michaely" userId="1d29ac72-70fe-412d-9be3-027c86f94c9b" providerId="ADAL" clId="{FB890BAC-50B2-4E9B-9A37-B19C63183F2C}" dt="2021-11-29T15:56:31.727" v="9" actId="20577"/>
        <pc:sldMkLst>
          <pc:docMk/>
          <pc:sldMk cId="3890508678" sldId="2076136361"/>
        </pc:sldMkLst>
        <pc:spChg chg="mod">
          <ac:chgData name="Erin Michaely" userId="1d29ac72-70fe-412d-9be3-027c86f94c9b" providerId="ADAL" clId="{FB890BAC-50B2-4E9B-9A37-B19C63183F2C}" dt="2021-11-29T15:56:31.727" v="9" actId="20577"/>
          <ac:spMkLst>
            <pc:docMk/>
            <pc:sldMk cId="3890508678" sldId="2076136361"/>
            <ac:spMk id="5" creationId="{015D2A66-B1A8-4634-B046-C1B917EFA6DD}"/>
          </ac:spMkLst>
        </pc:spChg>
        <pc:picChg chg="del mod">
          <ac:chgData name="Erin Michaely" userId="1d29ac72-70fe-412d-9be3-027c86f94c9b" providerId="ADAL" clId="{FB890BAC-50B2-4E9B-9A37-B19C63183F2C}" dt="2021-11-29T15:55:45.958" v="4" actId="478"/>
          <ac:picMkLst>
            <pc:docMk/>
            <pc:sldMk cId="3890508678" sldId="2076136361"/>
            <ac:picMk id="2" creationId="{85F4B8E7-AF4E-4D67-B27F-7E466CFAE8F9}"/>
          </ac:picMkLst>
        </pc:picChg>
        <pc:picChg chg="add mod">
          <ac:chgData name="Erin Michaely" userId="1d29ac72-70fe-412d-9be3-027c86f94c9b" providerId="ADAL" clId="{FB890BAC-50B2-4E9B-9A37-B19C63183F2C}" dt="2021-11-29T15:56:03.374" v="8" actId="1076"/>
          <ac:picMkLst>
            <pc:docMk/>
            <pc:sldMk cId="3890508678" sldId="2076136361"/>
            <ac:picMk id="7" creationId="{E8823124-767B-447E-BEF5-31314902BDC4}"/>
          </ac:picMkLst>
        </pc:picChg>
      </pc:sldChg>
    </pc:docChg>
  </pc:docChgLst>
  <pc:docChgLst>
    <pc:chgData name="Erin Michaely" userId="S::erin.michaely@dlt.com::1d29ac72-70fe-412d-9be3-027c86f94c9b" providerId="AD" clId="Web-{1B6CC940-111E-4083-9B50-B2301D4C5900}"/>
    <pc:docChg chg="modSld">
      <pc:chgData name="Erin Michaely" userId="S::erin.michaely@dlt.com::1d29ac72-70fe-412d-9be3-027c86f94c9b" providerId="AD" clId="Web-{1B6CC940-111E-4083-9B50-B2301D4C5900}" dt="2021-11-29T15:54:10.477" v="23"/>
      <pc:docMkLst>
        <pc:docMk/>
      </pc:docMkLst>
      <pc:sldChg chg="addSp delSp modSp">
        <pc:chgData name="Erin Michaely" userId="S::erin.michaely@dlt.com::1d29ac72-70fe-412d-9be3-027c86f94c9b" providerId="AD" clId="Web-{1B6CC940-111E-4083-9B50-B2301D4C5900}" dt="2021-11-29T15:54:10.477" v="23"/>
        <pc:sldMkLst>
          <pc:docMk/>
          <pc:sldMk cId="3890508678" sldId="2076136361"/>
        </pc:sldMkLst>
        <pc:spChg chg="mod">
          <ac:chgData name="Erin Michaely" userId="S::erin.michaely@dlt.com::1d29ac72-70fe-412d-9be3-027c86f94c9b" providerId="AD" clId="Web-{1B6CC940-111E-4083-9B50-B2301D4C5900}" dt="2021-11-29T15:54:05.367" v="21" actId="20577"/>
          <ac:spMkLst>
            <pc:docMk/>
            <pc:sldMk cId="3890508678" sldId="2076136361"/>
            <ac:spMk id="5" creationId="{015D2A66-B1A8-4634-B046-C1B917EFA6DD}"/>
          </ac:spMkLst>
        </pc:spChg>
        <pc:picChg chg="add del">
          <ac:chgData name="Erin Michaely" userId="S::erin.michaely@dlt.com::1d29ac72-70fe-412d-9be3-027c86f94c9b" providerId="AD" clId="Web-{1B6CC940-111E-4083-9B50-B2301D4C5900}" dt="2021-11-29T15:54:10.477" v="23"/>
          <ac:picMkLst>
            <pc:docMk/>
            <pc:sldMk cId="3890508678" sldId="2076136361"/>
            <ac:picMk id="2" creationId="{85F4B8E7-AF4E-4D67-B27F-7E466CFAE8F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97DC5-3D2D-4CF1-9EE9-A03929656A5C}" type="datetimeFigureOut">
              <a:rPr lang="en-GB" smtClean="0"/>
              <a:t>08/02/2022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B1D10-D4D1-4ABB-959E-D3036FF1B5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929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>
          <a:xfrm>
            <a:off x="228601" y="6553200"/>
            <a:ext cx="11201400" cy="304801"/>
          </a:xfrm>
        </p:spPr>
        <p:txBody>
          <a:bodyPr/>
          <a:lstStyle/>
          <a:p>
            <a:endParaRPr lang="en-US">
              <a:solidFill>
                <a:srgbClr val="505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AADACFB-7C71-4E89-89D2-7BBA40B7BFA9}" type="slidenum">
              <a:rPr lang="en-US" smtClean="0">
                <a:solidFill>
                  <a:srgbClr val="505050"/>
                </a:solidFill>
              </a:rPr>
              <a:pPr/>
              <a:t>‹#›</a:t>
            </a:fld>
            <a:endParaRPr lang="en-US">
              <a:solidFill>
                <a:srgbClr val="50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1985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E2550-DA43-453C-A328-33C740E65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200" y="1437481"/>
            <a:ext cx="5212080" cy="1649682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0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1600" b="0"/>
            </a:lvl3pPr>
            <a:lvl4pPr marL="828675" indent="-176213">
              <a:buFont typeface="Wingdings" panose="05000000000000000000" pitchFamily="2" charset="2"/>
              <a:buChar char=""/>
              <a:defRPr sz="14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5278796-7B84-4D67-88CD-BF78BB06D2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89914" y="1437481"/>
            <a:ext cx="5212080" cy="1649682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0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1600" b="0"/>
            </a:lvl3pPr>
            <a:lvl4pPr marL="828675" indent="-176213">
              <a:buFont typeface="Wingdings" panose="05000000000000000000" pitchFamily="2" charset="2"/>
              <a:buChar char=""/>
              <a:defRPr sz="14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01990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1276">
          <p15:clr>
            <a:srgbClr val="5ACBF0"/>
          </p15:clr>
        </p15:guide>
        <p15:guide id="3" orient="horz" pos="904">
          <p15:clr>
            <a:srgbClr val="5ACBF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754DF-CB0E-46F9-AA3C-00BC673EB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498598"/>
          </a:xfrm>
        </p:spPr>
        <p:txBody>
          <a:bodyPr/>
          <a:lstStyle>
            <a:lvl1pPr>
              <a:lnSpc>
                <a:spcPct val="90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794625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3" orient="horz" pos="900">
          <p15:clr>
            <a:srgbClr val="5ACBF0"/>
          </p15:clr>
        </p15:guide>
        <p15:guide id="4" orient="horz" pos="1276">
          <p15:clr>
            <a:srgbClr val="5ACBF0"/>
          </p15:clr>
        </p15:guide>
        <p15:guide id="5" orient="horz" pos="288">
          <p15:clr>
            <a:srgbClr val="5ACBF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31026A-4A74-439D-A8F5-DB82A03E7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231490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72410"/>
          </a:xfrm>
        </p:spPr>
        <p:txBody>
          <a:bodyPr tIns="64008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10863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3223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5216" y="3977319"/>
            <a:ext cx="9144000" cy="307777"/>
          </a:xfrm>
          <a:noFill/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996423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3223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5216" y="3977319"/>
            <a:ext cx="9144000" cy="307777"/>
          </a:xfrm>
          <a:noFill/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406147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3025147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1">
          <p15:clr>
            <a:srgbClr val="5ACBF0"/>
          </p15:clr>
        </p15:guide>
        <p15:guide id="3" orient="horz" pos="1914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51892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1">
          <p15:clr>
            <a:srgbClr val="5ACBF0"/>
          </p15:clr>
        </p15:guide>
        <p15:guide id="3" orient="horz" pos="1914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86528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1911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216" y="3035808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>
                <a:ln w="3175">
                  <a:noFill/>
                </a:ln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3963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B7B9A44-A73E-457E-9760-DE89215E9825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tIns="914400" bIns="2560320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3E4B7B-3403-4188-8DD9-115D363D60D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0" y="5359400"/>
            <a:ext cx="12192000" cy="1498600"/>
          </a:xfrm>
          <a:prstGeom prst="rect">
            <a:avLst/>
          </a:prstGeom>
          <a:solidFill>
            <a:schemeClr val="bg1">
              <a:alpha val="87000"/>
            </a:schemeClr>
          </a:solidFill>
        </p:spPr>
        <p:txBody>
          <a:bodyPr lIns="2468880" tIns="91440" rIns="182880" anchor="ctr" anchorCtr="0"/>
          <a:lstStyle>
            <a:lvl1pPr marL="0" indent="0" algn="r">
              <a:lnSpc>
                <a:spcPct val="100000"/>
              </a:lnSpc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“</a:t>
            </a:r>
            <a:r>
              <a:rPr lang="en-US" err="1"/>
              <a:t>Sed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perspiciatis</a:t>
            </a:r>
            <a:r>
              <a:rPr lang="en-US"/>
              <a:t> </a:t>
            </a:r>
            <a:r>
              <a:rPr lang="en-US" err="1"/>
              <a:t>unde</a:t>
            </a:r>
            <a:r>
              <a:rPr lang="en-US"/>
              <a:t> </a:t>
            </a:r>
            <a:r>
              <a:rPr lang="en-US" err="1"/>
              <a:t>omnis</a:t>
            </a:r>
            <a:r>
              <a:rPr lang="en-US"/>
              <a:t> </a:t>
            </a:r>
            <a:r>
              <a:rPr lang="en-US" err="1"/>
              <a:t>iste</a:t>
            </a:r>
            <a:r>
              <a:rPr lang="en-US"/>
              <a:t> </a:t>
            </a:r>
            <a:r>
              <a:rPr lang="en-US" err="1"/>
              <a:t>inventore</a:t>
            </a:r>
            <a:r>
              <a:rPr lang="en-US"/>
              <a:t> </a:t>
            </a:r>
            <a:r>
              <a:rPr lang="en-US" err="1"/>
              <a:t>veritatis</a:t>
            </a:r>
            <a:r>
              <a:rPr lang="en-US"/>
              <a:t> et quasi </a:t>
            </a:r>
            <a:r>
              <a:rPr lang="en-US" err="1"/>
              <a:t>natus</a:t>
            </a:r>
            <a:r>
              <a:rPr lang="en-US"/>
              <a:t> error sit </a:t>
            </a:r>
            <a:r>
              <a:rPr lang="en-US" err="1"/>
              <a:t>voluptatem</a:t>
            </a:r>
            <a:r>
              <a:rPr lang="en-US"/>
              <a:t> </a:t>
            </a:r>
            <a:r>
              <a:rPr lang="en-US" err="1"/>
              <a:t>accusantium</a:t>
            </a:r>
            <a:r>
              <a:rPr lang="en-US"/>
              <a:t> </a:t>
            </a:r>
            <a:r>
              <a:rPr lang="en-US" err="1"/>
              <a:t>doloremque</a:t>
            </a:r>
            <a:r>
              <a:rPr lang="en-US"/>
              <a:t> </a:t>
            </a:r>
            <a:r>
              <a:rPr lang="en-US" err="1"/>
              <a:t>laudantium</a:t>
            </a:r>
            <a:r>
              <a:rPr lang="en-US"/>
              <a:t>, </a:t>
            </a:r>
            <a:r>
              <a:rPr lang="en-US" err="1"/>
              <a:t>totam</a:t>
            </a:r>
            <a:r>
              <a:rPr lang="en-US"/>
              <a:t> rem </a:t>
            </a:r>
            <a:r>
              <a:rPr lang="en-US" err="1"/>
              <a:t>aperiam</a:t>
            </a:r>
            <a:r>
              <a:rPr lang="en-US"/>
              <a:t>, </a:t>
            </a:r>
            <a:r>
              <a:rPr lang="en-US" err="1"/>
              <a:t>eaque</a:t>
            </a:r>
            <a:r>
              <a:rPr lang="en-US"/>
              <a:t> </a:t>
            </a:r>
            <a:r>
              <a:rPr lang="en-US" err="1"/>
              <a:t>ipsa</a:t>
            </a:r>
            <a:r>
              <a:rPr lang="en-US"/>
              <a:t> </a:t>
            </a:r>
            <a:r>
              <a:rPr lang="en-US" err="1"/>
              <a:t>quae</a:t>
            </a:r>
            <a:r>
              <a:rPr lang="en-US"/>
              <a:t> ab </a:t>
            </a:r>
            <a:r>
              <a:rPr lang="en-US" err="1"/>
              <a:t>illo</a:t>
            </a:r>
            <a:r>
              <a:rPr lang="en-US"/>
              <a:t> </a:t>
            </a:r>
            <a:r>
              <a:rPr lang="en-US" err="1"/>
              <a:t>inventore</a:t>
            </a:r>
            <a:r>
              <a:rPr lang="en-US"/>
              <a:t> </a:t>
            </a:r>
            <a:r>
              <a:rPr lang="en-US" err="1"/>
              <a:t>veritatis</a:t>
            </a:r>
            <a:r>
              <a:rPr lang="en-US"/>
              <a:t> et quasi </a:t>
            </a:r>
            <a:r>
              <a:rPr lang="en-US" err="1"/>
              <a:t>architecto</a:t>
            </a:r>
            <a:r>
              <a:rPr lang="en-US"/>
              <a:t> </a:t>
            </a:r>
            <a:r>
              <a:rPr lang="en-US" err="1"/>
              <a:t>beatae</a:t>
            </a:r>
            <a:r>
              <a:rPr lang="en-US"/>
              <a:t> vitae dicta </a:t>
            </a:r>
            <a:r>
              <a:rPr lang="en-US" err="1"/>
              <a:t>sunt</a:t>
            </a:r>
            <a:r>
              <a:rPr lang="en-US"/>
              <a:t> </a:t>
            </a:r>
            <a:r>
              <a:rPr lang="en-US" err="1"/>
              <a:t>explicabo</a:t>
            </a:r>
            <a:r>
              <a:rPr lang="en-US"/>
              <a:t>. ” </a:t>
            </a:r>
            <a:br>
              <a:rPr lang="en-US"/>
            </a:br>
            <a:r>
              <a:rPr lang="en-US"/>
              <a:t>— Name, Title, Company</a:t>
            </a:r>
          </a:p>
        </p:txBody>
      </p:sp>
      <p:sp>
        <p:nvSpPr>
          <p:cNvPr id="8" name="Picture Placeholder 144">
            <a:extLst>
              <a:ext uri="{FF2B5EF4-FFF2-40B4-BE49-F238E27FC236}">
                <a16:creationId xmlns:a16="http://schemas.microsoft.com/office/drawing/2014/main" id="{487D300D-2EF4-44F7-BBB0-7212CB0FC2C5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202498" y="5760426"/>
            <a:ext cx="2064635" cy="83437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ctr">
              <a:buNone/>
              <a:defRPr sz="1600">
                <a:solidFill>
                  <a:srgbClr val="7030A0"/>
                </a:solidFill>
              </a:defRPr>
            </a:lvl1pPr>
          </a:lstStyle>
          <a:p>
            <a:r>
              <a:rPr lang="en-US"/>
              <a:t>Drag logo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D4DB8-653C-44B7-9244-4A79A3D196C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0" y="0"/>
            <a:ext cx="12192000" cy="2082800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rgbClr val="000000">
                  <a:alpha val="56000"/>
                </a:srgbClr>
              </a:gs>
            </a:gsLst>
            <a:lin ang="5400000" scaled="1"/>
          </a:gradFill>
        </p:spPr>
        <p:txBody>
          <a:bodyPr lIns="914400" tIns="0" rIns="731520" bIns="0" anchor="ctr" anchorCtr="0"/>
          <a:lstStyle>
            <a:lvl1pPr marL="0" indent="0">
              <a:buNone/>
              <a:defRPr sz="44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82409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197810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1272">
          <p15:clr>
            <a:srgbClr val="5ACBF0"/>
          </p15:clr>
        </p15:guide>
        <p15:guide id="2" orient="horz" pos="904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624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904">
          <p15:clr>
            <a:srgbClr val="5ACBF0"/>
          </p15:clr>
        </p15:guide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0DF2A6-26A8-4810-95DF-F65F123C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Software code 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61CF-FF79-485A-A6C8-A1952EFD58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8263" y="1436688"/>
            <a:ext cx="11018520" cy="1908215"/>
          </a:xfrm>
        </p:spPr>
        <p:txBody>
          <a:bodyPr/>
          <a:lstStyle>
            <a:lvl1pPr marL="0" indent="0">
              <a:buNone/>
              <a:defRPr sz="2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46553" indent="0">
              <a:buNone/>
              <a:defRPr sz="24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84607" indent="0">
              <a:buNone/>
              <a:defRPr sz="20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14563" indent="0">
              <a:buNone/>
              <a:defRPr sz="1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50997" indent="0">
              <a:buNone/>
              <a:defRPr sz="1800">
                <a:gradFill>
                  <a:gsLst>
                    <a:gs pos="61049">
                      <a:schemeClr val="tx1"/>
                    </a:gs>
                    <a:gs pos="43000">
                      <a:schemeClr val="tx1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465287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1272">
          <p15:clr>
            <a:srgbClr val="5ACBF0"/>
          </p15:clr>
        </p15:guide>
        <p15:guide id="2" orient="horz" pos="905">
          <p15:clr>
            <a:srgbClr val="5ACBF0"/>
          </p15:clr>
        </p15:guide>
        <p15:guide id="3" orient="horz" pos="288">
          <p15:clr>
            <a:srgbClr val="5ACBF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584200" y="6161316"/>
            <a:ext cx="4482124" cy="1077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5" name="MS logo white - EMF" descr="Microsoft logo white text version">
            <a:extLst>
              <a:ext uri="{FF2B5EF4-FFF2-40B4-BE49-F238E27FC236}">
                <a16:creationId xmlns:a16="http://schemas.microsoft.com/office/drawing/2014/main" id="{70D3778F-A717-44C8-9013-FF206B15DD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84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 b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B6606D-2DF9-48CD-BBE9-B751BF55C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white">
          <a:xfrm>
            <a:off x="584200" y="1436688"/>
            <a:ext cx="11018838" cy="2215991"/>
          </a:xfrm>
        </p:spPr>
        <p:txBody>
          <a:bodyPr>
            <a:spAutoFit/>
          </a:bodyPr>
          <a:lstStyle>
            <a:lvl1pPr>
              <a:defRPr sz="36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Next slide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69038"/>
            <a:ext cx="12192001" cy="588963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45720" anchor="b" anchorCtr="0">
            <a:noAutofit/>
          </a:bodyPr>
          <a:lstStyle>
            <a:lvl1pPr algn="r">
              <a:buFont typeface="Arial" pitchFamily="34" charset="0"/>
              <a:buNone/>
              <a:defRPr sz="3700" spc="-51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/>
              <a:t>Next:</a:t>
            </a:r>
          </a:p>
        </p:txBody>
      </p:sp>
    </p:spTree>
    <p:extLst>
      <p:ext uri="{BB962C8B-B14F-4D97-AF65-F5344CB8AC3E}">
        <p14:creationId xmlns:p14="http://schemas.microsoft.com/office/powerpoint/2010/main" val="15406618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>
        <p15:guide id="1" orient="horz" pos="904">
          <p15:clr>
            <a:srgbClr val="5ACBF0"/>
          </p15:clr>
        </p15:guide>
        <p15:guide id="2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 logo white - EMF" descr="Microsoft logo white text version">
            <a:extLst>
              <a:ext uri="{FF2B5EF4-FFF2-40B4-BE49-F238E27FC236}">
                <a16:creationId xmlns:a16="http://schemas.microsoft.com/office/drawing/2014/main" id="{0FD32619-3819-428A-8565-629596C914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245" cy="29260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79778"/>
            <a:ext cx="9144000" cy="553998"/>
          </a:xfrm>
          <a:noFill/>
        </p:spPr>
        <p:txBody>
          <a:bodyPr lIns="0" tIns="0" rIns="0" bIns="0" anchor="b" anchorCtr="0">
            <a:spAutoFit/>
          </a:bodyPr>
          <a:lstStyle>
            <a:lvl1pPr>
              <a:defRPr sz="360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4200" y="3962400"/>
            <a:ext cx="9144000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 text</a:t>
            </a:r>
          </a:p>
        </p:txBody>
      </p:sp>
    </p:spTree>
    <p:extLst>
      <p:ext uri="{BB962C8B-B14F-4D97-AF65-F5344CB8AC3E}">
        <p14:creationId xmlns:p14="http://schemas.microsoft.com/office/powerpoint/2010/main" val="3039901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32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quare Phot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025650"/>
            <a:ext cx="4161981" cy="1107996"/>
          </a:xfrm>
        </p:spPr>
        <p:txBody>
          <a:bodyPr wrap="square" rIns="0" anchor="b">
            <a:spAutoFit/>
          </a:bodyPr>
          <a:lstStyle>
            <a:lvl1pPr>
              <a:lnSpc>
                <a:spcPct val="100000"/>
              </a:lnSpc>
              <a:defRPr sz="3600" b="0" spc="-49" baseline="0">
                <a:solidFill>
                  <a:schemeClr val="bg1"/>
                </a:solidFill>
                <a:latin typeface="+mj-lt"/>
                <a:cs typeface="Segoe UI Semilight" panose="020B0402040204020203" pitchFamily="34" charset="0"/>
              </a:defRPr>
            </a:lvl1pPr>
          </a:lstStyle>
          <a:p>
            <a:r>
              <a:rPr lang="en-US"/>
              <a:t>Title format square photo layout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80C89-4FC1-4FE7-AFCA-1C41A1B094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0" y="3535541"/>
            <a:ext cx="4162425" cy="307777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61988" indent="0">
              <a:buNone/>
              <a:defRPr/>
            </a:lvl4pPr>
            <a:lvl5pPr marL="855663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icture Placeholder">
            <a:extLst>
              <a:ext uri="{FF2B5EF4-FFF2-40B4-BE49-F238E27FC236}">
                <a16:creationId xmlns:a16="http://schemas.microsoft.com/office/drawing/2014/main" id="{6178F5D2-7CA2-4202-8FD2-95D8F7A2E98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/>
              <a:t>drag &amp; drop your photo here </a:t>
            </a:r>
            <a:br>
              <a:rPr lang="en-US"/>
            </a:br>
            <a:r>
              <a:rPr lang="en-US"/>
              <a:t>or click or tap icon below </a:t>
            </a:r>
            <a:br>
              <a:rPr lang="en-US"/>
            </a:br>
            <a:r>
              <a:rPr lang="en-US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85615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pos="3360">
          <p15:clr>
            <a:srgbClr val="FBAE40"/>
          </p15:clr>
        </p15:guide>
        <p15:guide id="6" orient="horz" pos="904">
          <p15:clr>
            <a:srgbClr val="5ACBF0"/>
          </p15:clr>
        </p15:guide>
        <p15:guide id="7" orient="horz" pos="1276">
          <p15:clr>
            <a:srgbClr val="5ACBF0"/>
          </p15:clr>
        </p15:guide>
        <p15:guide id="8" orient="horz" pos="2226">
          <p15:clr>
            <a:srgbClr val="5ACBF0"/>
          </p15:clr>
        </p15:guide>
        <p15:guide id="10" pos="3729">
          <p15:clr>
            <a:srgbClr val="C35EA4"/>
          </p15:clr>
        </p15:guide>
        <p15:guide id="11" pos="2993">
          <p15:clr>
            <a:srgbClr val="5ACBF0"/>
          </p15:clr>
        </p15:guide>
        <p15:guide id="12" pos="3543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Phot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81637"/>
            <a:ext cx="4160520" cy="861774"/>
          </a:xfrm>
        </p:spPr>
        <p:txBody>
          <a:bodyPr wrap="square" anchor="t">
            <a:spAutoFit/>
          </a:bodyPr>
          <a:lstStyle>
            <a:lvl1pPr>
              <a:lnSpc>
                <a:spcPct val="100000"/>
              </a:lnSpc>
              <a:defRPr sz="2800" b="0" spc="0" baseline="0">
                <a:solidFill>
                  <a:schemeClr val="bg1"/>
                </a:solidFill>
                <a:latin typeface="+mj-lt"/>
                <a:cs typeface="Segoe UI Semilight" panose="020B0402040204020203" pitchFamily="34" charset="0"/>
              </a:defRPr>
            </a:lvl1pPr>
          </a:lstStyle>
          <a:p>
            <a:r>
              <a:rPr lang="en-US"/>
              <a:t>Square photo layout with smaller text</a:t>
            </a:r>
          </a:p>
        </p:txBody>
      </p:sp>
      <p:sp>
        <p:nvSpPr>
          <p:cNvPr id="4" name="Picture Placeholder">
            <a:extLst>
              <a:ext uri="{FF2B5EF4-FFF2-40B4-BE49-F238E27FC236}">
                <a16:creationId xmlns:a16="http://schemas.microsoft.com/office/drawing/2014/main" id="{18102CFD-D7DD-461F-B675-FAE01404E5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5334000" y="0"/>
            <a:ext cx="6858000" cy="6858000"/>
          </a:xfr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txBody>
          <a:bodyPr lIns="0" tIns="2011680" rIns="0" anchor="t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b="1">
                <a:solidFill>
                  <a:srgbClr val="FFFFFF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r>
              <a:rPr lang="en-US"/>
              <a:t>drag &amp; drop your photo here </a:t>
            </a:r>
            <a:br>
              <a:rPr lang="en-US"/>
            </a:br>
            <a:r>
              <a:rPr lang="en-US"/>
              <a:t>or click or tap icon below </a:t>
            </a:r>
            <a:br>
              <a:rPr lang="en-US"/>
            </a:br>
            <a:r>
              <a:rPr lang="en-US"/>
              <a:t>to insert</a:t>
            </a:r>
          </a:p>
        </p:txBody>
      </p:sp>
    </p:spTree>
    <p:extLst>
      <p:ext uri="{BB962C8B-B14F-4D97-AF65-F5344CB8AC3E}">
        <p14:creationId xmlns:p14="http://schemas.microsoft.com/office/powerpoint/2010/main" val="391628727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pos="3360">
          <p15:clr>
            <a:srgbClr val="FBAE40"/>
          </p15:clr>
        </p15:guide>
        <p15:guide id="3" orient="horz" pos="1877">
          <p15:clr>
            <a:srgbClr val="5ACBF0"/>
          </p15:clr>
        </p15:guide>
        <p15:guide id="4" pos="3731">
          <p15:clr>
            <a:srgbClr val="C35EA4"/>
          </p15:clr>
        </p15:guide>
        <p15:guide id="5" pos="2993">
          <p15:clr>
            <a:srgbClr val="5ACBF0"/>
          </p15:clr>
        </p15:guide>
        <p15:guide id="6" pos="3547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S logo gray - EMF" descr="Microsoft logo, gray text version">
            <a:extLst>
              <a:ext uri="{FF2B5EF4-FFF2-40B4-BE49-F238E27FC236}">
                <a16:creationId xmlns:a16="http://schemas.microsoft.com/office/drawing/2014/main" id="{D3453B0B-33DE-4ED0-A610-D76D0E610F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84200" y="2979778"/>
            <a:ext cx="9144000" cy="553998"/>
          </a:xfrm>
          <a:noFill/>
        </p:spPr>
        <p:txBody>
          <a:bodyPr lIns="0" tIns="0" rIns="0" bIns="0" anchor="b" anchorCtr="0">
            <a:spAutoFit/>
          </a:bodyPr>
          <a:lstStyle>
            <a:lvl1pPr>
              <a:defRPr sz="360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4200" y="3962400"/>
            <a:ext cx="9144000" cy="307777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 text</a:t>
            </a:r>
          </a:p>
        </p:txBody>
      </p:sp>
    </p:spTree>
    <p:extLst>
      <p:ext uri="{BB962C8B-B14F-4D97-AF65-F5344CB8AC3E}">
        <p14:creationId xmlns:p14="http://schemas.microsoft.com/office/powerpoint/2010/main" val="234461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28">
          <p15:clr>
            <a:srgbClr val="5ACBF0"/>
          </p15:clr>
        </p15:guide>
        <p15:guide id="2" orient="horz" pos="2496">
          <p15:clr>
            <a:srgbClr val="5ACBF0"/>
          </p15:clr>
        </p15:guide>
        <p15:guide id="3" pos="6132">
          <p15:clr>
            <a:srgbClr val="5ACBF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B655BA-10A4-4A57-89DB-CFFBE1CA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6390" y="1434370"/>
            <a:ext cx="11018520" cy="2308324"/>
          </a:xfr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156598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905">
          <p15:clr>
            <a:srgbClr val="5ACBF0"/>
          </p15:clr>
        </p15:guide>
        <p15:guide id="4" orient="horz" pos="1272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4200" y="1435497"/>
            <a:ext cx="11018520" cy="23083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050858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6633-3E8D-4CF4-A5D4-D4E9D88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4200" y="1435100"/>
            <a:ext cx="5212080" cy="1649682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255588" indent="0">
              <a:buFont typeface="Wingdings" panose="05000000000000000000" pitchFamily="2" charset="2"/>
              <a:buNone/>
              <a:defRPr sz="2000" b="0"/>
            </a:lvl2pPr>
            <a:lvl3pPr marL="450850" indent="0">
              <a:buFont typeface="Wingdings" panose="05000000000000000000" pitchFamily="2" charset="2"/>
              <a:buNone/>
              <a:tabLst/>
              <a:defRPr sz="1600" b="0"/>
            </a:lvl3pPr>
            <a:lvl4pPr marL="652462" indent="0">
              <a:buFont typeface="Wingdings" panose="05000000000000000000" pitchFamily="2" charset="2"/>
              <a:buNone/>
              <a:defRPr sz="1400" b="0"/>
            </a:lvl4pPr>
            <a:lvl5pPr marL="854075" indent="0">
              <a:buFont typeface="Wingdings" panose="05000000000000000000" pitchFamily="2" charset="2"/>
              <a:buNone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E9CDCB4-03E1-4763-B83E-A1334BCDB0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97171" y="1435100"/>
            <a:ext cx="5212080" cy="1649682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800" b="0"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255588" indent="0">
              <a:buFont typeface="Wingdings" panose="05000000000000000000" pitchFamily="2" charset="2"/>
              <a:buNone/>
              <a:defRPr sz="2000" b="0"/>
            </a:lvl2pPr>
            <a:lvl3pPr marL="450850" indent="0">
              <a:buFont typeface="Wingdings" panose="05000000000000000000" pitchFamily="2" charset="2"/>
              <a:buNone/>
              <a:tabLst/>
              <a:defRPr sz="1600" b="0"/>
            </a:lvl3pPr>
            <a:lvl4pPr marL="652462" indent="0">
              <a:buFont typeface="Wingdings" panose="05000000000000000000" pitchFamily="2" charset="2"/>
              <a:buNone/>
              <a:defRPr sz="1400" b="0"/>
            </a:lvl4pPr>
            <a:lvl5pPr marL="854075" indent="0">
              <a:buFont typeface="Wingdings" panose="05000000000000000000" pitchFamily="2" charset="2"/>
              <a:buNone/>
              <a:tabLst/>
              <a:defRPr sz="14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63130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">
          <p15:clr>
            <a:srgbClr val="5ACBF0"/>
          </p15:clr>
        </p15:guide>
        <p15:guide id="2" orient="horz" pos="1272">
          <p15:clr>
            <a:srgbClr val="5ACBF0"/>
          </p15:clr>
        </p15:guide>
        <p15:guide id="3" orient="horz" pos="904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26" Type="http://schemas.openxmlformats.org/officeDocument/2006/relationships/oleObject" Target="../embeddings/oleObject2.bin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5" Type="http://schemas.openxmlformats.org/officeDocument/2006/relationships/tags" Target="../tags/tag4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tags" Target="../tags/tag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62FD89A-9858-489B-8E51-06C5C22D700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388453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25" imgH="424" progId="TCLayout.ActiveDocument.1">
                  <p:embed/>
                </p:oleObj>
              </mc:Choice>
              <mc:Fallback>
                <p:oleObj name="think-cell Slide" r:id="rId5" imgW="425" imgH="424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62FD89A-9858-489B-8E51-06C5C22D70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93989"/>
            <a:ext cx="11696700" cy="682195"/>
          </a:xfrm>
          <a:prstGeom prst="rect">
            <a:avLst/>
          </a:prstGeom>
        </p:spPr>
        <p:txBody>
          <a:bodyPr vert="horz" lIns="137160" tIns="91440" rIns="137160" bIns="137160" rtlCol="0" anchor="t">
            <a:noAutofit/>
          </a:bodyPr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228600" y="6553200"/>
            <a:ext cx="11201400" cy="304801"/>
          </a:xfrm>
          <a:prstGeom prst="rect">
            <a:avLst/>
          </a:prstGeom>
        </p:spPr>
        <p:txBody>
          <a:bodyPr vert="horz" lIns="182880" tIns="38089" rIns="76179" bIns="38089" rtlCol="0" anchor="ctr"/>
          <a:lstStyle>
            <a:lvl1pPr algn="l">
              <a:defRPr sz="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defTabSz="1088078"/>
            <a:endParaRPr lang="en-US">
              <a:solidFill>
                <a:srgbClr val="505050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228600" y="1600201"/>
            <a:ext cx="11696700" cy="4559531"/>
          </a:xfrm>
          <a:prstGeom prst="rect">
            <a:avLst/>
          </a:prstGeom>
        </p:spPr>
        <p:txBody>
          <a:bodyPr vert="horz" lIns="137160" tIns="91440" rIns="137160" bIns="13716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11430002" y="6553200"/>
            <a:ext cx="761999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defTabSz="1088078"/>
            <a:fld id="{FAADACFB-7C71-4E89-89D2-7BBA40B7BFA9}" type="slidenum">
              <a:rPr lang="en-US" smtClean="0">
                <a:solidFill>
                  <a:srgbClr val="505050"/>
                </a:solidFill>
              </a:rPr>
              <a:pPr defTabSz="1088078"/>
              <a:t>‹#›</a:t>
            </a:fld>
            <a:endParaRPr lang="en-US">
              <a:solidFill>
                <a:srgbClr val="50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01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46" r:id="rId2"/>
  </p:sldLayoutIdLst>
  <p:transition>
    <p:fade/>
  </p:transition>
  <p:hf hdr="0" ftr="0" dt="0"/>
  <p:txStyles>
    <p:titleStyle>
      <a:lvl1pPr marL="0" algn="l" defTabSz="1088078" rtl="0" eaLnBrk="1" latinLnBrk="0" hangingPunct="1">
        <a:lnSpc>
          <a:spcPct val="90000"/>
        </a:lnSpc>
        <a:spcBef>
          <a:spcPct val="0"/>
        </a:spcBef>
        <a:buNone/>
        <a:defRPr lang="en-US" sz="4800" kern="1200" spc="-100" baseline="0" dirty="0">
          <a:solidFill>
            <a:schemeClr val="tx1"/>
          </a:solidFill>
          <a:latin typeface="+mj-lt"/>
          <a:ea typeface="Segoe UI Semibold" panose="020B0702040204020203" pitchFamily="34" charset="0"/>
          <a:cs typeface="Segoe UI Semibold" panose="020B0702040204020203" pitchFamily="34" charset="0"/>
        </a:defRPr>
      </a:lvl1pPr>
    </p:titleStyle>
    <p:bodyStyle>
      <a:lvl1pPr marL="0" indent="0" algn="l" defTabSz="1088078" rtl="0" eaLnBrk="1" latinLnBrk="0" hangingPunct="1">
        <a:spcBef>
          <a:spcPts val="1800"/>
        </a:spcBef>
        <a:buClr>
          <a:srgbClr val="0072C6"/>
        </a:buClr>
        <a:buSzPct val="100000"/>
        <a:buFont typeface="Wingdings" pitchFamily="2" charset="2"/>
        <a:buNone/>
        <a:defRPr sz="2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476059" indent="-194391" algn="l" defTabSz="10880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761693" indent="-173232" algn="l" defTabSz="10880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047328" indent="-177200" algn="l" defTabSz="1088078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1285357" indent="-179845" algn="l" defTabSz="1088078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992216" indent="-272020" algn="l" defTabSz="10880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254" indent="-272020" algn="l" defTabSz="10880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080294" indent="-272020" algn="l" defTabSz="10880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332" indent="-272020" algn="l" defTabSz="108807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4040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078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118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156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196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4234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8274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314" algn="l" defTabSz="1088078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551">
          <p15:clr>
            <a:srgbClr val="5ACBF0"/>
          </p15:clr>
        </p15:guide>
        <p15:guide id="2" pos="2976">
          <p15:clr>
            <a:srgbClr val="5ACBF0"/>
          </p15:clr>
        </p15:guide>
        <p15:guide id="3" pos="2424">
          <p15:clr>
            <a:srgbClr val="5ACBF0"/>
          </p15:clr>
        </p15:guide>
        <p15:guide id="4" pos="1848">
          <p15:clr>
            <a:srgbClr val="5ACBF0"/>
          </p15:clr>
        </p15:guide>
        <p15:guide id="5" pos="1296">
          <p15:clr>
            <a:srgbClr val="5ACBF0"/>
          </p15:clr>
        </p15:guide>
        <p15:guide id="6" pos="720">
          <p15:clr>
            <a:srgbClr val="5ACBF0"/>
          </p15:clr>
        </p15:guide>
        <p15:guide id="7" pos="144">
          <p15:clr>
            <a:srgbClr val="5ACBF0"/>
          </p15:clr>
        </p15:guide>
        <p15:guide id="8" pos="4127">
          <p15:clr>
            <a:srgbClr val="5ACBF0"/>
          </p15:clr>
        </p15:guide>
        <p15:guide id="9" pos="4680">
          <p15:clr>
            <a:srgbClr val="5ACBF0"/>
          </p15:clr>
        </p15:guide>
        <p15:guide id="10" pos="5256">
          <p15:clr>
            <a:srgbClr val="5ACBF0"/>
          </p15:clr>
        </p15:guide>
        <p15:guide id="11" pos="5808">
          <p15:clr>
            <a:srgbClr val="5ACBF0"/>
          </p15:clr>
        </p15:guide>
        <p15:guide id="12" pos="6384">
          <p15:clr>
            <a:srgbClr val="5ACBF0"/>
          </p15:clr>
        </p15:guide>
        <p15:guide id="13" pos="6936">
          <p15:clr>
            <a:srgbClr val="5ACBF0"/>
          </p15:clr>
        </p15:guide>
        <p15:guide id="14" pos="7512">
          <p15:clr>
            <a:srgbClr val="5ACBF0"/>
          </p15:clr>
        </p15:guide>
        <p15:guide id="15" orient="horz" pos="168">
          <p15:clr>
            <a:srgbClr val="5ACBF0"/>
          </p15:clr>
        </p15:guide>
        <p15:guide id="16" orient="horz" pos="744">
          <p15:clr>
            <a:srgbClr val="5ACBF0"/>
          </p15:clr>
        </p15:guide>
        <p15:guide id="17" orient="horz" pos="1320">
          <p15:clr>
            <a:srgbClr val="5ACBF0"/>
          </p15:clr>
        </p15:guide>
        <p15:guide id="18" orient="horz" pos="1872">
          <p15:clr>
            <a:srgbClr val="5ACBF0"/>
          </p15:clr>
        </p15:guide>
        <p15:guide id="19" orient="horz" pos="2448">
          <p15:clr>
            <a:srgbClr val="5ACBF0"/>
          </p15:clr>
        </p15:guide>
        <p15:guide id="20" orient="horz" pos="3000">
          <p15:clr>
            <a:srgbClr val="5ACBF0"/>
          </p15:clr>
        </p15:guide>
        <p15:guide id="21" orient="horz" pos="3576">
          <p15:clr>
            <a:srgbClr val="5ACBF0"/>
          </p15:clr>
        </p15:guide>
        <p15:guide id="22" orient="horz" pos="4128">
          <p15:clr>
            <a:srgbClr val="5ACBF0"/>
          </p15:clr>
        </p15:guide>
        <p15:guide id="23" pos="240">
          <p15:clr>
            <a:srgbClr val="F26B43"/>
          </p15:clr>
        </p15:guide>
        <p15:guide id="24" pos="7440">
          <p15:clr>
            <a:srgbClr val="F26B43"/>
          </p15:clr>
        </p15:guide>
        <p15:guide id="25" orient="horz" pos="264">
          <p15:clr>
            <a:srgbClr val="F26B43"/>
          </p15:clr>
        </p15:guide>
        <p15:guide id="26" orient="horz" pos="4032">
          <p15:clr>
            <a:srgbClr val="F26B43"/>
          </p15:clr>
        </p15:guide>
        <p15:guide id="27" pos="3839">
          <p15:clr>
            <a:srgbClr val="F26B43"/>
          </p15:clr>
        </p15:guide>
        <p15:guide id="28" orient="horz" pos="2160">
          <p15:clr>
            <a:srgbClr val="F26B43"/>
          </p15:clr>
        </p15:guide>
        <p15:guide id="29" orient="horz" pos="816">
          <p15:clr>
            <a:srgbClr val="F26B43"/>
          </p15:clr>
        </p15:guide>
        <p15:guide id="30" orient="horz" pos="100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6CCEAC50-860F-4380-A75A-6071B52683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4"/>
            </p:custDataLst>
            <p:extLst>
              <p:ext uri="{D42A27DB-BD31-4B8C-83A1-F6EECF244321}">
                <p14:modId xmlns:p14="http://schemas.microsoft.com/office/powerpoint/2010/main" val="35809973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6" imgW="425" imgH="424" progId="TCLayout.ActiveDocument.1">
                  <p:embed/>
                </p:oleObj>
              </mc:Choice>
              <mc:Fallback>
                <p:oleObj name="think-cell Slide" r:id="rId26" imgW="425" imgH="42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6CCEAC50-860F-4380-A75A-6071B52683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8B19B54E-098C-411E-8710-5CDAA2BAC9C4}"/>
              </a:ext>
            </a:extLst>
          </p:cNvPr>
          <p:cNvSpPr/>
          <p:nvPr userDrawn="1">
            <p:custDataLst>
              <p:tags r:id="rId2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3600" b="0" i="0" baseline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Segoe UI Semibold" panose="020B0702040204020203" pitchFamily="34" charset="0"/>
              <a:ea typeface="+mn-ea"/>
              <a:cs typeface="Segoe UI" pitchFamily="34" charset="0"/>
              <a:sym typeface="Segoe UI Semibold" panose="020B070204020402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88263" y="457200"/>
            <a:ext cx="11018520" cy="4985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 userDrawn="1"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 userDrawn="1"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 userDrawn="1"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 userDrawn="1"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 userDrawn="1"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 userDrawn="1"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 userDrawn="1"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 userDrawn="1"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 userDrawn="1"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 userDrawn="1"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1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68" r:id="rId21"/>
    <p:sldLayoutId id="2147483769" r:id="rId22"/>
  </p:sldLayoutIdLst>
  <p:transition>
    <p:fade/>
  </p:transition>
  <p:hf hdr="0" ftr="0" dt="0"/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8">
          <p15:clr>
            <a:srgbClr val="C35EA4"/>
          </p15:clr>
        </p15:guide>
        <p15:guide id="17" pos="7313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85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9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jpeg"/><Relationship Id="rId11" Type="http://schemas.openxmlformats.org/officeDocument/2006/relationships/image" Target="../media/image8.png"/><Relationship Id="rId5" Type="http://schemas.openxmlformats.org/officeDocument/2006/relationships/image" Target="../media/image1.emf"/><Relationship Id="rId10" Type="http://schemas.openxmlformats.org/officeDocument/2006/relationships/hyperlink" Target="mailto:Azure@dlt.com" TargetMode="External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Object 36" hidden="1">
            <a:extLst>
              <a:ext uri="{FF2B5EF4-FFF2-40B4-BE49-F238E27FC236}">
                <a16:creationId xmlns:a16="http://schemas.microsoft.com/office/drawing/2014/main" id="{18B97B3F-DB91-44A0-AE99-1AF06B3AE7D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57719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25" imgH="424" progId="TCLayout.ActiveDocument.1">
                  <p:embed/>
                </p:oleObj>
              </mc:Choice>
              <mc:Fallback>
                <p:oleObj name="think-cell Slide" r:id="rId4" imgW="425" imgH="424" progId="TCLayout.ActiveDocument.1">
                  <p:embed/>
                  <p:pic>
                    <p:nvPicPr>
                      <p:cNvPr id="37" name="Object 36" hidden="1">
                        <a:extLst>
                          <a:ext uri="{FF2B5EF4-FFF2-40B4-BE49-F238E27FC236}">
                            <a16:creationId xmlns:a16="http://schemas.microsoft.com/office/drawing/2014/main" id="{18B97B3F-DB91-44A0-AE99-1AF06B3AE7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 hidden="1">
            <a:extLst>
              <a:ext uri="{FF2B5EF4-FFF2-40B4-BE49-F238E27FC236}">
                <a16:creationId xmlns:a16="http://schemas.microsoft.com/office/drawing/2014/main" id="{E7EEC02A-597F-4F79-B097-420EAA01A371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 Semibold" panose="020B0702040204020203" pitchFamily="34" charset="0"/>
              <a:ea typeface="+mn-ea"/>
              <a:cs typeface="Segoe UI" panose="020B0502040204020203" pitchFamily="34" charset="0"/>
              <a:sym typeface="Segoe UI Semibold" panose="020B0702040204020203" pitchFamily="34" charset="0"/>
            </a:endParaRP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14832D92-9AC4-4494-B294-7867D3E29CC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704" b="1850"/>
          <a:stretch/>
        </p:blipFill>
        <p:spPr>
          <a:xfrm>
            <a:off x="-1" y="-1"/>
            <a:ext cx="12192001" cy="6857999"/>
          </a:xfrm>
          <a:prstGeom prst="rect">
            <a:avLst/>
          </a:prstGeom>
        </p:spPr>
      </p:pic>
      <p:sp>
        <p:nvSpPr>
          <p:cNvPr id="74" name="Rectangle 53">
            <a:extLst>
              <a:ext uri="{FF2B5EF4-FFF2-40B4-BE49-F238E27FC236}">
                <a16:creationId xmlns:a16="http://schemas.microsoft.com/office/drawing/2014/main" id="{D61F0434-AABB-4148-9A45-EA5E2D71891B}"/>
              </a:ext>
            </a:extLst>
          </p:cNvPr>
          <p:cNvSpPr/>
          <p:nvPr/>
        </p:nvSpPr>
        <p:spPr bwMode="auto">
          <a:xfrm flipH="1">
            <a:off x="7020476" y="-1"/>
            <a:ext cx="3117642" cy="687308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472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7" name="Rectangle 53">
            <a:extLst>
              <a:ext uri="{FF2B5EF4-FFF2-40B4-BE49-F238E27FC236}">
                <a16:creationId xmlns:a16="http://schemas.microsoft.com/office/drawing/2014/main" id="{61E68FED-2FCB-41AE-9F03-4E45E6F20017}"/>
              </a:ext>
            </a:extLst>
          </p:cNvPr>
          <p:cNvSpPr/>
          <p:nvPr/>
        </p:nvSpPr>
        <p:spPr bwMode="auto">
          <a:xfrm flipH="1">
            <a:off x="7073900" y="0"/>
            <a:ext cx="3098800" cy="2412979"/>
          </a:xfrm>
          <a:prstGeom prst="rect">
            <a:avLst/>
          </a:prstGeom>
          <a:noFill/>
          <a:ln w="6350">
            <a:noFill/>
            <a:headEnd type="arrow" w="lg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Deepen engagement by predicting outcomes and automating actions</a:t>
            </a:r>
          </a:p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Employ AI with cognitive understanding that deepens context and understanding over time</a:t>
            </a:r>
          </a:p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Automate routine problem solving by employing intelligent bots and personal digital assistants</a:t>
            </a:r>
          </a:p>
          <a:p>
            <a:pPr marL="17145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ea typeface="+mn-lt"/>
                <a:cs typeface="+mn-lt"/>
              </a:rPr>
              <a:t>Engage customers with predictive and personalized responses</a:t>
            </a:r>
          </a:p>
        </p:txBody>
      </p:sp>
      <p:sp>
        <p:nvSpPr>
          <p:cNvPr id="58" name="Rectangle 53">
            <a:extLst>
              <a:ext uri="{FF2B5EF4-FFF2-40B4-BE49-F238E27FC236}">
                <a16:creationId xmlns:a16="http://schemas.microsoft.com/office/drawing/2014/main" id="{FED2B228-B38C-44A5-880C-C91755FF2636}"/>
              </a:ext>
            </a:extLst>
          </p:cNvPr>
          <p:cNvSpPr/>
          <p:nvPr/>
        </p:nvSpPr>
        <p:spPr bwMode="auto">
          <a:xfrm flipH="1">
            <a:off x="7073900" y="2410886"/>
            <a:ext cx="3098800" cy="2034103"/>
          </a:xfrm>
          <a:prstGeom prst="rect">
            <a:avLst/>
          </a:prstGeom>
          <a:noFill/>
          <a:ln w="6350">
            <a:noFill/>
            <a:headEnd type="arrow" w="lg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cs typeface="Segoe UI" pitchFamily="34" charset="0"/>
              </a:rPr>
              <a:t>Act proactively with insights that detect patterns from processing massive volumes of data</a:t>
            </a:r>
          </a:p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cs typeface="Segoe UI" pitchFamily="34" charset="0"/>
              </a:rPr>
              <a:t>Drive innovation from insights to engage customers, empower employees, and transform business solutions</a:t>
            </a:r>
          </a:p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cs typeface="Segoe UI" pitchFamily="34" charset="0"/>
              </a:rPr>
              <a:t>Accurately analyze customer behavior to recognize trends</a:t>
            </a:r>
          </a:p>
        </p:txBody>
      </p:sp>
      <p:sp>
        <p:nvSpPr>
          <p:cNvPr id="59" name="Rectangle 53">
            <a:extLst>
              <a:ext uri="{FF2B5EF4-FFF2-40B4-BE49-F238E27FC236}">
                <a16:creationId xmlns:a16="http://schemas.microsoft.com/office/drawing/2014/main" id="{54FCAE7D-422B-4E2D-A0E6-7157FB700FD0}"/>
              </a:ext>
            </a:extLst>
          </p:cNvPr>
          <p:cNvSpPr/>
          <p:nvPr/>
        </p:nvSpPr>
        <p:spPr bwMode="auto">
          <a:xfrm flipH="1">
            <a:off x="7073900" y="4442897"/>
            <a:ext cx="3098800" cy="2034103"/>
          </a:xfrm>
          <a:prstGeom prst="rect">
            <a:avLst/>
          </a:prstGeom>
          <a:noFill/>
          <a:ln w="6350">
            <a:noFill/>
            <a:headEnd type="arrow" w="lg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Improve performance by gleaning more from faster, more accurate insights and predictions</a:t>
            </a:r>
          </a:p>
          <a:p>
            <a:pPr marL="171450" lvl="0" indent="-171450" defTabSz="932472" fontAlgn="base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Ensure control over your data while meeting compliance requirements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0860B6-D40B-4EE1-904C-0B9065939391}"/>
              </a:ext>
            </a:extLst>
          </p:cNvPr>
          <p:cNvCxnSpPr/>
          <p:nvPr/>
        </p:nvCxnSpPr>
        <p:spPr>
          <a:xfrm>
            <a:off x="7159383" y="2411931"/>
            <a:ext cx="2978735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0CF5C13-5A3F-4A17-B50D-6BA41095AA94}"/>
              </a:ext>
            </a:extLst>
          </p:cNvPr>
          <p:cNvCxnSpPr/>
          <p:nvPr/>
        </p:nvCxnSpPr>
        <p:spPr>
          <a:xfrm>
            <a:off x="7159383" y="4443942"/>
            <a:ext cx="2978735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904F5BF-6AA8-4EDD-9B6D-319CEFB822FA}"/>
              </a:ext>
            </a:extLst>
          </p:cNvPr>
          <p:cNvCxnSpPr/>
          <p:nvPr/>
        </p:nvCxnSpPr>
        <p:spPr>
          <a:xfrm>
            <a:off x="9804400" y="2411931"/>
            <a:ext cx="333718" cy="0"/>
          </a:xfrm>
          <a:prstGeom prst="line">
            <a:avLst/>
          </a:prstGeom>
          <a:ln w="38100">
            <a:solidFill>
              <a:schemeClr val="accent1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92A2CE9-609D-4137-A8B4-E75F5EE6CFE9}"/>
              </a:ext>
            </a:extLst>
          </p:cNvPr>
          <p:cNvCxnSpPr/>
          <p:nvPr/>
        </p:nvCxnSpPr>
        <p:spPr>
          <a:xfrm>
            <a:off x="9804400" y="4443942"/>
            <a:ext cx="333718" cy="0"/>
          </a:xfrm>
          <a:prstGeom prst="line">
            <a:avLst/>
          </a:prstGeom>
          <a:ln w="38100">
            <a:solidFill>
              <a:schemeClr val="accent1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3">
            <a:extLst>
              <a:ext uri="{FF2B5EF4-FFF2-40B4-BE49-F238E27FC236}">
                <a16:creationId xmlns:a16="http://schemas.microsoft.com/office/drawing/2014/main" id="{674EC609-F05C-4B52-AB7E-2AF7AC373828}"/>
              </a:ext>
            </a:extLst>
          </p:cNvPr>
          <p:cNvSpPr/>
          <p:nvPr/>
        </p:nvSpPr>
        <p:spPr bwMode="auto">
          <a:xfrm flipH="1">
            <a:off x="3393416" y="0"/>
            <a:ext cx="3629683" cy="6858000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 w="635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472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9D5A365-D7B3-4CE7-B8EB-EF2762B91614}"/>
              </a:ext>
            </a:extLst>
          </p:cNvPr>
          <p:cNvSpPr/>
          <p:nvPr/>
        </p:nvSpPr>
        <p:spPr bwMode="auto">
          <a:xfrm>
            <a:off x="3565120" y="4495800"/>
            <a:ext cx="1790954" cy="1922681"/>
          </a:xfrm>
          <a:prstGeom prst="ellipse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1A687A5-B24E-4FD4-B2C1-B08BCA4DAF51}"/>
              </a:ext>
            </a:extLst>
          </p:cNvPr>
          <p:cNvSpPr/>
          <p:nvPr/>
        </p:nvSpPr>
        <p:spPr bwMode="auto">
          <a:xfrm>
            <a:off x="3565120" y="539750"/>
            <a:ext cx="1650725" cy="1898650"/>
          </a:xfrm>
          <a:prstGeom prst="ellipse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4E2BA78-794A-4C86-9CEA-C9DA8F9649A0}"/>
              </a:ext>
            </a:extLst>
          </p:cNvPr>
          <p:cNvSpPr/>
          <p:nvPr/>
        </p:nvSpPr>
        <p:spPr bwMode="auto">
          <a:xfrm>
            <a:off x="5121442" y="2524126"/>
            <a:ext cx="1728924" cy="1911462"/>
          </a:xfrm>
          <a:prstGeom prst="ellipse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Arrow: U-Turn 3">
            <a:extLst>
              <a:ext uri="{FF2B5EF4-FFF2-40B4-BE49-F238E27FC236}">
                <a16:creationId xmlns:a16="http://schemas.microsoft.com/office/drawing/2014/main" id="{3B05BA95-D8E7-4354-A3AD-B957C06219F6}"/>
              </a:ext>
            </a:extLst>
          </p:cNvPr>
          <p:cNvSpPr/>
          <p:nvPr/>
        </p:nvSpPr>
        <p:spPr bwMode="auto">
          <a:xfrm rot="16200000">
            <a:off x="3514493" y="541022"/>
            <a:ext cx="1982911" cy="1899792"/>
          </a:xfrm>
          <a:prstGeom prst="uturnArrow">
            <a:avLst>
              <a:gd name="adj1" fmla="val 25000"/>
              <a:gd name="adj2" fmla="val 0"/>
              <a:gd name="adj3" fmla="val 25000"/>
              <a:gd name="adj4" fmla="val 68138"/>
              <a:gd name="adj5" fmla="val 100000"/>
            </a:avLst>
          </a:prstGeom>
          <a:solidFill>
            <a:schemeClr val="accent1"/>
          </a:solidFill>
          <a:ln w="25400">
            <a:solidFill>
              <a:schemeClr val="accent2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9" name="Arrow: U-Turn 18">
            <a:extLst>
              <a:ext uri="{FF2B5EF4-FFF2-40B4-BE49-F238E27FC236}">
                <a16:creationId xmlns:a16="http://schemas.microsoft.com/office/drawing/2014/main" id="{411D4C47-3B17-4F8C-BBA8-A88E293EAD68}"/>
              </a:ext>
            </a:extLst>
          </p:cNvPr>
          <p:cNvSpPr/>
          <p:nvPr/>
        </p:nvSpPr>
        <p:spPr bwMode="auto">
          <a:xfrm rot="5400000" flipH="1">
            <a:off x="4717046" y="2333999"/>
            <a:ext cx="1982906" cy="2279650"/>
          </a:xfrm>
          <a:prstGeom prst="uturnArrow">
            <a:avLst>
              <a:gd name="adj1" fmla="val 25000"/>
              <a:gd name="adj2" fmla="val 0"/>
              <a:gd name="adj3" fmla="val 25000"/>
              <a:gd name="adj4" fmla="val 50000"/>
              <a:gd name="adj5" fmla="val 75000"/>
            </a:avLst>
          </a:prstGeom>
          <a:solidFill>
            <a:schemeClr val="bg1"/>
          </a:solidFill>
          <a:ln w="25400">
            <a:solidFill>
              <a:schemeClr val="accent2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0" name="Arrow: U-Turn 19">
            <a:extLst>
              <a:ext uri="{FF2B5EF4-FFF2-40B4-BE49-F238E27FC236}">
                <a16:creationId xmlns:a16="http://schemas.microsoft.com/office/drawing/2014/main" id="{5B5557A3-B3E8-4006-961E-1D5088E68C19}"/>
              </a:ext>
            </a:extLst>
          </p:cNvPr>
          <p:cNvSpPr/>
          <p:nvPr/>
        </p:nvSpPr>
        <p:spPr bwMode="auto">
          <a:xfrm rot="16200000">
            <a:off x="3532872" y="4488455"/>
            <a:ext cx="1982911" cy="1936549"/>
          </a:xfrm>
          <a:prstGeom prst="uturnArrow">
            <a:avLst>
              <a:gd name="adj1" fmla="val 25000"/>
              <a:gd name="adj2" fmla="val 0"/>
              <a:gd name="adj3" fmla="val 0"/>
              <a:gd name="adj4" fmla="val 74660"/>
              <a:gd name="adj5" fmla="val 75000"/>
            </a:avLst>
          </a:prstGeom>
          <a:solidFill>
            <a:schemeClr val="accent1"/>
          </a:solidFill>
          <a:ln w="25400">
            <a:solidFill>
              <a:schemeClr val="accent2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24DD31-6A19-48AE-A6E4-16F4C49B74AA}"/>
              </a:ext>
            </a:extLst>
          </p:cNvPr>
          <p:cNvSpPr/>
          <p:nvPr/>
        </p:nvSpPr>
        <p:spPr bwMode="auto">
          <a:xfrm>
            <a:off x="4227336" y="-1"/>
            <a:ext cx="1949702" cy="685800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>
            <a:outerShdw blurRad="50800" dist="38100" dir="5400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A881DE9-55F3-4F13-9E1C-77828397F8AD}"/>
              </a:ext>
            </a:extLst>
          </p:cNvPr>
          <p:cNvSpPr/>
          <p:nvPr/>
        </p:nvSpPr>
        <p:spPr bwMode="auto">
          <a:xfrm>
            <a:off x="4227336" y="-1"/>
            <a:ext cx="1949702" cy="6858001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>
            <a:outerShdw blurRad="50800" dist="38100" dir="5400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C9CC4C6-6B61-4711-849A-A60E9CEF1728}"/>
              </a:ext>
            </a:extLst>
          </p:cNvPr>
          <p:cNvSpPr/>
          <p:nvPr/>
        </p:nvSpPr>
        <p:spPr bwMode="auto">
          <a:xfrm>
            <a:off x="4302620" y="1037251"/>
            <a:ext cx="1799134" cy="907335"/>
          </a:xfrm>
          <a:prstGeom prst="rect">
            <a:avLst/>
          </a:prstGeom>
          <a:noFill/>
          <a:ln w="635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0078D4"/>
                </a:solidFill>
                <a:latin typeface="Segoe UI Semibold"/>
                <a:cs typeface="Segoe UI"/>
              </a:rPr>
              <a:t>Differentiate</a:t>
            </a:r>
            <a:br>
              <a:rPr lang="en-US" sz="1400" b="1">
                <a:latin typeface="Segoe UI Semibold"/>
                <a:cs typeface="Segoe UI" pitchFamily="34" charset="0"/>
              </a:rPr>
            </a:br>
            <a:r>
              <a:rPr lang="en-US" sz="1400" b="1">
                <a:solidFill>
                  <a:srgbClr val="0078D4"/>
                </a:solidFill>
                <a:latin typeface="Segoe UI Semibold"/>
                <a:cs typeface="Segoe UI"/>
              </a:rPr>
              <a:t>and personalize engagement using AI </a:t>
            </a:r>
          </a:p>
        </p:txBody>
      </p:sp>
      <p:sp>
        <p:nvSpPr>
          <p:cNvPr id="55" name="Rectangle 53">
            <a:extLst>
              <a:ext uri="{FF2B5EF4-FFF2-40B4-BE49-F238E27FC236}">
                <a16:creationId xmlns:a16="http://schemas.microsoft.com/office/drawing/2014/main" id="{0CA8732F-F032-4B68-879D-66E0CFFD8C56}"/>
              </a:ext>
            </a:extLst>
          </p:cNvPr>
          <p:cNvSpPr/>
          <p:nvPr/>
        </p:nvSpPr>
        <p:spPr bwMode="auto">
          <a:xfrm>
            <a:off x="4315370" y="3052363"/>
            <a:ext cx="1727048" cy="907335"/>
          </a:xfrm>
          <a:prstGeom prst="rect">
            <a:avLst/>
          </a:prstGeom>
          <a:noFill/>
          <a:ln w="635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0078D4"/>
                </a:solidFill>
                <a:latin typeface="Segoe UI Semibold"/>
                <a:cs typeface="Segoe UI" pitchFamily="34" charset="0"/>
              </a:rPr>
              <a:t>Leverage predictive analytics with machine learning to gain powerful insights </a:t>
            </a:r>
          </a:p>
        </p:txBody>
      </p:sp>
      <p:sp>
        <p:nvSpPr>
          <p:cNvPr id="63" name="Rectangle 53">
            <a:extLst>
              <a:ext uri="{FF2B5EF4-FFF2-40B4-BE49-F238E27FC236}">
                <a16:creationId xmlns:a16="http://schemas.microsoft.com/office/drawing/2014/main" id="{A75FA09E-046E-408D-AC19-E99F311C3457}"/>
              </a:ext>
            </a:extLst>
          </p:cNvPr>
          <p:cNvSpPr/>
          <p:nvPr/>
        </p:nvSpPr>
        <p:spPr bwMode="auto">
          <a:xfrm>
            <a:off x="4315370" y="4958900"/>
            <a:ext cx="1727048" cy="907335"/>
          </a:xfrm>
          <a:prstGeom prst="rect">
            <a:avLst/>
          </a:prstGeom>
          <a:noFill/>
          <a:ln w="635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0078D4"/>
                </a:solidFill>
                <a:latin typeface="Segoe UI Semibold"/>
                <a:cs typeface="Segoe UI" pitchFamily="34" charset="0"/>
              </a:rPr>
              <a:t>Optimize</a:t>
            </a:r>
            <a:br>
              <a:rPr lang="en-US" sz="1400" b="1">
                <a:solidFill>
                  <a:srgbClr val="0078D4"/>
                </a:solidFill>
                <a:latin typeface="Segoe UI Semibold"/>
                <a:cs typeface="Segoe UI" pitchFamily="34" charset="0"/>
              </a:rPr>
            </a:br>
            <a:r>
              <a:rPr lang="en-US" sz="1400" b="1">
                <a:solidFill>
                  <a:srgbClr val="0078D4"/>
                </a:solidFill>
                <a:latin typeface="Segoe UI Semibold"/>
                <a:cs typeface="Segoe UI" pitchFamily="34" charset="0"/>
              </a:rPr>
              <a:t>operational efficiency 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F8986CE-8AFF-4B41-A83A-03EF717A3B70}"/>
              </a:ext>
            </a:extLst>
          </p:cNvPr>
          <p:cNvCxnSpPr/>
          <p:nvPr/>
        </p:nvCxnSpPr>
        <p:spPr>
          <a:xfrm>
            <a:off x="4448354" y="2454721"/>
            <a:ext cx="1507666" cy="0"/>
          </a:xfrm>
          <a:prstGeom prst="line">
            <a:avLst/>
          </a:prstGeom>
          <a:ln>
            <a:gradFill flip="none" rotWithShape="1">
              <a:gsLst>
                <a:gs pos="0">
                  <a:schemeClr val="bg1"/>
                </a:gs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prstDash val="solid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FF25B789-B805-4F38-97F6-2BCD42A4FAE3}"/>
              </a:ext>
            </a:extLst>
          </p:cNvPr>
          <p:cNvCxnSpPr/>
          <p:nvPr/>
        </p:nvCxnSpPr>
        <p:spPr>
          <a:xfrm>
            <a:off x="4448354" y="4482584"/>
            <a:ext cx="1507666" cy="0"/>
          </a:xfrm>
          <a:prstGeom prst="line">
            <a:avLst/>
          </a:prstGeom>
          <a:ln>
            <a:gradFill flip="none" rotWithShape="1">
              <a:gsLst>
                <a:gs pos="0">
                  <a:schemeClr val="bg1"/>
                </a:gs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prstDash val="solid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4361D547-683D-44AE-920E-FC9CC759C524}"/>
              </a:ext>
            </a:extLst>
          </p:cNvPr>
          <p:cNvSpPr/>
          <p:nvPr/>
        </p:nvSpPr>
        <p:spPr bwMode="auto">
          <a:xfrm rot="10800000">
            <a:off x="5019081" y="2451179"/>
            <a:ext cx="252062" cy="1615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743FB4C3-96BD-40A7-826C-C78E4CBEA42E}"/>
              </a:ext>
            </a:extLst>
          </p:cNvPr>
          <p:cNvSpPr/>
          <p:nvPr/>
        </p:nvSpPr>
        <p:spPr bwMode="auto">
          <a:xfrm rot="10800000">
            <a:off x="5019081" y="4489441"/>
            <a:ext cx="252062" cy="16151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2000" b="0" i="0" u="none" strike="noStrike" kern="1200" cap="none" spc="0" normalizeH="0" baseline="0" noProof="0" err="1">
              <a:ln>
                <a:noFill/>
              </a:ln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70" name="Rectangle 53">
            <a:extLst>
              <a:ext uri="{FF2B5EF4-FFF2-40B4-BE49-F238E27FC236}">
                <a16:creationId xmlns:a16="http://schemas.microsoft.com/office/drawing/2014/main" id="{02D913FA-B09D-4A0B-8BE2-3D7BEDB97D51}"/>
              </a:ext>
            </a:extLst>
          </p:cNvPr>
          <p:cNvSpPr/>
          <p:nvPr/>
        </p:nvSpPr>
        <p:spPr bwMode="auto">
          <a:xfrm flipH="1">
            <a:off x="-6658" y="-1"/>
            <a:ext cx="4234313" cy="6873088"/>
          </a:xfrm>
          <a:prstGeom prst="rect">
            <a:avLst/>
          </a:prstGeom>
          <a:solidFill>
            <a:schemeClr val="accent2">
              <a:alpha val="90000"/>
            </a:schemeClr>
          </a:solidFill>
          <a:ln w="635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472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1" name="Rectangle 53">
            <a:extLst>
              <a:ext uri="{FF2B5EF4-FFF2-40B4-BE49-F238E27FC236}">
                <a16:creationId xmlns:a16="http://schemas.microsoft.com/office/drawing/2014/main" id="{D5D0F4D8-685D-4887-B11C-3DFD2F3E9982}"/>
              </a:ext>
            </a:extLst>
          </p:cNvPr>
          <p:cNvSpPr/>
          <p:nvPr/>
        </p:nvSpPr>
        <p:spPr bwMode="auto">
          <a:xfrm flipH="1">
            <a:off x="10119395" y="1865"/>
            <a:ext cx="2072604" cy="6873095"/>
          </a:xfrm>
          <a:prstGeom prst="rect">
            <a:avLst/>
          </a:prstGeom>
          <a:solidFill>
            <a:schemeClr val="accent1">
              <a:alpha val="90000"/>
            </a:schemeClr>
          </a:solidFill>
          <a:ln w="6350"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472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4" name="MS logo white - EMF" descr="Microsoft logo white text version">
            <a:extLst>
              <a:ext uri="{FF2B5EF4-FFF2-40B4-BE49-F238E27FC236}">
                <a16:creationId xmlns:a16="http://schemas.microsoft.com/office/drawing/2014/main" id="{94FF2D0A-FF7B-417E-8A3D-B85621DF0E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588263" y="601434"/>
            <a:ext cx="1366245" cy="292608"/>
          </a:xfrm>
          <a:prstGeom prst="rect">
            <a:avLst/>
          </a:prstGeom>
        </p:spPr>
      </p:pic>
      <p:sp>
        <p:nvSpPr>
          <p:cNvPr id="49" name="Title 3">
            <a:extLst>
              <a:ext uri="{FF2B5EF4-FFF2-40B4-BE49-F238E27FC236}">
                <a16:creationId xmlns:a16="http://schemas.microsoft.com/office/drawing/2014/main" id="{B5EFF7AE-2C9F-4F18-B2F0-97F7CE2DFC97}"/>
              </a:ext>
            </a:extLst>
          </p:cNvPr>
          <p:cNvSpPr txBox="1">
            <a:spLocks/>
          </p:cNvSpPr>
          <p:nvPr/>
        </p:nvSpPr>
        <p:spPr>
          <a:xfrm>
            <a:off x="486663" y="1879599"/>
            <a:ext cx="2894867" cy="3098800"/>
          </a:xfrm>
          <a:prstGeom prst="rect">
            <a:avLst/>
          </a:prstGeom>
        </p:spPr>
        <p:txBody>
          <a:bodyPr anchor="ctr"/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 smtClean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lvl="0">
              <a:defRPr/>
            </a:pPr>
            <a:r>
              <a:rPr lang="en-US" sz="3200" dirty="0">
                <a:solidFill>
                  <a:srgbClr val="FFFFFF"/>
                </a:solidFill>
              </a:rPr>
              <a:t>Drive digital transformation with AI for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greater longevity and adaptability </a:t>
            </a:r>
            <a:endParaRPr kumimoji="0" lang="en-US" sz="3200" b="0" i="0" u="none" strike="noStrike" kern="1200" cap="none" spc="-50" normalizeH="0" baseline="0" noProof="0" dirty="0">
              <a:ln w="3175"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/>
              <a:ea typeface="+mn-ea"/>
              <a:cs typeface="Segoe UI" pitchFamily="34" charset="0"/>
            </a:endParaRPr>
          </a:p>
        </p:txBody>
      </p:sp>
      <p:sp>
        <p:nvSpPr>
          <p:cNvPr id="75" name="Title 3">
            <a:extLst>
              <a:ext uri="{FF2B5EF4-FFF2-40B4-BE49-F238E27FC236}">
                <a16:creationId xmlns:a16="http://schemas.microsoft.com/office/drawing/2014/main" id="{8F2BA130-ECED-4880-8499-258543262BB7}"/>
              </a:ext>
            </a:extLst>
          </p:cNvPr>
          <p:cNvSpPr txBox="1">
            <a:spLocks/>
          </p:cNvSpPr>
          <p:nvPr/>
        </p:nvSpPr>
        <p:spPr>
          <a:xfrm>
            <a:off x="10113264" y="1887143"/>
            <a:ext cx="2072602" cy="3098800"/>
          </a:xfrm>
          <a:prstGeom prst="rect">
            <a:avLst/>
          </a:prstGeom>
        </p:spPr>
        <p:txBody>
          <a:bodyPr anchor="ctr"/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 smtClean="0">
                <a:ln w="3175">
                  <a:noFill/>
                </a:ln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lvl="0" algn="ctr">
              <a:defRPr/>
            </a:pPr>
            <a:r>
              <a:rPr lang="en-US" sz="2400" dirty="0">
                <a:solidFill>
                  <a:srgbClr val="FFFFFF"/>
                </a:solidFill>
              </a:rPr>
              <a:t>Analytics &amp; AI with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Microsoft</a:t>
            </a:r>
          </a:p>
        </p:txBody>
      </p:sp>
      <p:sp>
        <p:nvSpPr>
          <p:cNvPr id="85" name="Processing_E9F5" title="Icon of two interlocked gears">
            <a:extLst>
              <a:ext uri="{FF2B5EF4-FFF2-40B4-BE49-F238E27FC236}">
                <a16:creationId xmlns:a16="http://schemas.microsoft.com/office/drawing/2014/main" id="{042B7E43-DCCB-41E7-99DA-D69D421CF0AD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67108" y="5258025"/>
            <a:ext cx="485792" cy="423094"/>
          </a:xfrm>
          <a:custGeom>
            <a:avLst/>
            <a:gdLst>
              <a:gd name="T0" fmla="*/ 924 w 3867"/>
              <a:gd name="T1" fmla="*/ 299 h 3367"/>
              <a:gd name="T2" fmla="*/ 1549 w 3867"/>
              <a:gd name="T3" fmla="*/ 924 h 3367"/>
              <a:gd name="T4" fmla="*/ 924 w 3867"/>
              <a:gd name="T5" fmla="*/ 1549 h 3367"/>
              <a:gd name="T6" fmla="*/ 299 w 3867"/>
              <a:gd name="T7" fmla="*/ 924 h 3367"/>
              <a:gd name="T8" fmla="*/ 924 w 3867"/>
              <a:gd name="T9" fmla="*/ 299 h 3367"/>
              <a:gd name="T10" fmla="*/ 1163 w 3867"/>
              <a:gd name="T11" fmla="*/ 347 h 3367"/>
              <a:gd name="T12" fmla="*/ 1307 w 3867"/>
              <a:gd name="T13" fmla="*/ 0 h 3367"/>
              <a:gd name="T14" fmla="*/ 1501 w 3867"/>
              <a:gd name="T15" fmla="*/ 685 h 3367"/>
              <a:gd name="T16" fmla="*/ 1848 w 3867"/>
              <a:gd name="T17" fmla="*/ 541 h 3367"/>
              <a:gd name="T18" fmla="*/ 1501 w 3867"/>
              <a:gd name="T19" fmla="*/ 1163 h 3367"/>
              <a:gd name="T20" fmla="*/ 1848 w 3867"/>
              <a:gd name="T21" fmla="*/ 1307 h 3367"/>
              <a:gd name="T22" fmla="*/ 1163 w 3867"/>
              <a:gd name="T23" fmla="*/ 1501 h 3367"/>
              <a:gd name="T24" fmla="*/ 1307 w 3867"/>
              <a:gd name="T25" fmla="*/ 1848 h 3367"/>
              <a:gd name="T26" fmla="*/ 685 w 3867"/>
              <a:gd name="T27" fmla="*/ 1501 h 3367"/>
              <a:gd name="T28" fmla="*/ 541 w 3867"/>
              <a:gd name="T29" fmla="*/ 1848 h 3367"/>
              <a:gd name="T30" fmla="*/ 347 w 3867"/>
              <a:gd name="T31" fmla="*/ 1163 h 3367"/>
              <a:gd name="T32" fmla="*/ 0 w 3867"/>
              <a:gd name="T33" fmla="*/ 1307 h 3367"/>
              <a:gd name="T34" fmla="*/ 0 w 3867"/>
              <a:gd name="T35" fmla="*/ 541 h 3367"/>
              <a:gd name="T36" fmla="*/ 347 w 3867"/>
              <a:gd name="T37" fmla="*/ 685 h 3367"/>
              <a:gd name="T38" fmla="*/ 685 w 3867"/>
              <a:gd name="T39" fmla="*/ 347 h 3367"/>
              <a:gd name="T40" fmla="*/ 541 w 3867"/>
              <a:gd name="T41" fmla="*/ 0 h 3367"/>
              <a:gd name="T42" fmla="*/ 2049 w 3867"/>
              <a:gd name="T43" fmla="*/ 2299 h 3367"/>
              <a:gd name="T44" fmla="*/ 2799 w 3867"/>
              <a:gd name="T45" fmla="*/ 3049 h 3367"/>
              <a:gd name="T46" fmla="*/ 3549 w 3867"/>
              <a:gd name="T47" fmla="*/ 2299 h 3367"/>
              <a:gd name="T48" fmla="*/ 2799 w 3867"/>
              <a:gd name="T49" fmla="*/ 1549 h 3367"/>
              <a:gd name="T50" fmla="*/ 2049 w 3867"/>
              <a:gd name="T51" fmla="*/ 2299 h 3367"/>
              <a:gd name="T52" fmla="*/ 2357 w 3867"/>
              <a:gd name="T53" fmla="*/ 1231 h 3367"/>
              <a:gd name="T54" fmla="*/ 2512 w 3867"/>
              <a:gd name="T55" fmla="*/ 1606 h 3367"/>
              <a:gd name="T56" fmla="*/ 2106 w 3867"/>
              <a:gd name="T57" fmla="*/ 2012 h 3367"/>
              <a:gd name="T58" fmla="*/ 1731 w 3867"/>
              <a:gd name="T59" fmla="*/ 1856 h 3367"/>
              <a:gd name="T60" fmla="*/ 2106 w 3867"/>
              <a:gd name="T61" fmla="*/ 2586 h 3367"/>
              <a:gd name="T62" fmla="*/ 1731 w 3867"/>
              <a:gd name="T63" fmla="*/ 2741 h 3367"/>
              <a:gd name="T64" fmla="*/ 2512 w 3867"/>
              <a:gd name="T65" fmla="*/ 2992 h 3367"/>
              <a:gd name="T66" fmla="*/ 2357 w 3867"/>
              <a:gd name="T67" fmla="*/ 3367 h 3367"/>
              <a:gd name="T68" fmla="*/ 3086 w 3867"/>
              <a:gd name="T69" fmla="*/ 2992 h 3367"/>
              <a:gd name="T70" fmla="*/ 3241 w 3867"/>
              <a:gd name="T71" fmla="*/ 3367 h 3367"/>
              <a:gd name="T72" fmla="*/ 3492 w 3867"/>
              <a:gd name="T73" fmla="*/ 2586 h 3367"/>
              <a:gd name="T74" fmla="*/ 3867 w 3867"/>
              <a:gd name="T75" fmla="*/ 2741 h 3367"/>
              <a:gd name="T76" fmla="*/ 3492 w 3867"/>
              <a:gd name="T77" fmla="*/ 2012 h 3367"/>
              <a:gd name="T78" fmla="*/ 3867 w 3867"/>
              <a:gd name="T79" fmla="*/ 1856 h 3367"/>
              <a:gd name="T80" fmla="*/ 3086 w 3867"/>
              <a:gd name="T81" fmla="*/ 1606 h 3367"/>
              <a:gd name="T82" fmla="*/ 3241 w 3867"/>
              <a:gd name="T83" fmla="*/ 1231 h 3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67" h="3367">
                <a:moveTo>
                  <a:pt x="924" y="299"/>
                </a:moveTo>
                <a:cubicBezTo>
                  <a:pt x="1269" y="299"/>
                  <a:pt x="1549" y="579"/>
                  <a:pt x="1549" y="924"/>
                </a:cubicBezTo>
                <a:cubicBezTo>
                  <a:pt x="1549" y="1269"/>
                  <a:pt x="1269" y="1549"/>
                  <a:pt x="924" y="1549"/>
                </a:cubicBezTo>
                <a:cubicBezTo>
                  <a:pt x="579" y="1549"/>
                  <a:pt x="299" y="1269"/>
                  <a:pt x="299" y="924"/>
                </a:cubicBezTo>
                <a:cubicBezTo>
                  <a:pt x="299" y="579"/>
                  <a:pt x="579" y="299"/>
                  <a:pt x="924" y="299"/>
                </a:cubicBezTo>
                <a:close/>
                <a:moveTo>
                  <a:pt x="1163" y="347"/>
                </a:moveTo>
                <a:cubicBezTo>
                  <a:pt x="1307" y="0"/>
                  <a:pt x="1307" y="0"/>
                  <a:pt x="1307" y="0"/>
                </a:cubicBezTo>
                <a:moveTo>
                  <a:pt x="1501" y="685"/>
                </a:moveTo>
                <a:cubicBezTo>
                  <a:pt x="1848" y="541"/>
                  <a:pt x="1848" y="541"/>
                  <a:pt x="1848" y="541"/>
                </a:cubicBezTo>
                <a:moveTo>
                  <a:pt x="1501" y="1163"/>
                </a:moveTo>
                <a:cubicBezTo>
                  <a:pt x="1848" y="1307"/>
                  <a:pt x="1848" y="1307"/>
                  <a:pt x="1848" y="1307"/>
                </a:cubicBezTo>
                <a:moveTo>
                  <a:pt x="1163" y="1501"/>
                </a:moveTo>
                <a:cubicBezTo>
                  <a:pt x="1307" y="1848"/>
                  <a:pt x="1307" y="1848"/>
                  <a:pt x="1307" y="1848"/>
                </a:cubicBezTo>
                <a:moveTo>
                  <a:pt x="685" y="1501"/>
                </a:moveTo>
                <a:cubicBezTo>
                  <a:pt x="541" y="1848"/>
                  <a:pt x="541" y="1848"/>
                  <a:pt x="541" y="1848"/>
                </a:cubicBezTo>
                <a:moveTo>
                  <a:pt x="347" y="1163"/>
                </a:moveTo>
                <a:cubicBezTo>
                  <a:pt x="0" y="1307"/>
                  <a:pt x="0" y="1307"/>
                  <a:pt x="0" y="1307"/>
                </a:cubicBezTo>
                <a:moveTo>
                  <a:pt x="0" y="541"/>
                </a:moveTo>
                <a:cubicBezTo>
                  <a:pt x="347" y="685"/>
                  <a:pt x="347" y="685"/>
                  <a:pt x="347" y="685"/>
                </a:cubicBezTo>
                <a:moveTo>
                  <a:pt x="685" y="347"/>
                </a:moveTo>
                <a:cubicBezTo>
                  <a:pt x="541" y="0"/>
                  <a:pt x="541" y="0"/>
                  <a:pt x="541" y="0"/>
                </a:cubicBezTo>
                <a:moveTo>
                  <a:pt x="2049" y="2299"/>
                </a:moveTo>
                <a:cubicBezTo>
                  <a:pt x="2049" y="2713"/>
                  <a:pt x="2385" y="3049"/>
                  <a:pt x="2799" y="3049"/>
                </a:cubicBezTo>
                <a:cubicBezTo>
                  <a:pt x="3213" y="3049"/>
                  <a:pt x="3549" y="2713"/>
                  <a:pt x="3549" y="2299"/>
                </a:cubicBezTo>
                <a:cubicBezTo>
                  <a:pt x="3549" y="1885"/>
                  <a:pt x="3213" y="1549"/>
                  <a:pt x="2799" y="1549"/>
                </a:cubicBezTo>
                <a:cubicBezTo>
                  <a:pt x="2385" y="1549"/>
                  <a:pt x="2049" y="1885"/>
                  <a:pt x="2049" y="2299"/>
                </a:cubicBezTo>
                <a:close/>
                <a:moveTo>
                  <a:pt x="2357" y="1231"/>
                </a:moveTo>
                <a:cubicBezTo>
                  <a:pt x="2512" y="1606"/>
                  <a:pt x="2512" y="1606"/>
                  <a:pt x="2512" y="1606"/>
                </a:cubicBezTo>
                <a:moveTo>
                  <a:pt x="2106" y="2012"/>
                </a:moveTo>
                <a:cubicBezTo>
                  <a:pt x="1731" y="1856"/>
                  <a:pt x="1731" y="1856"/>
                  <a:pt x="1731" y="1856"/>
                </a:cubicBezTo>
                <a:moveTo>
                  <a:pt x="2106" y="2586"/>
                </a:moveTo>
                <a:cubicBezTo>
                  <a:pt x="1731" y="2741"/>
                  <a:pt x="1731" y="2741"/>
                  <a:pt x="1731" y="2741"/>
                </a:cubicBezTo>
                <a:moveTo>
                  <a:pt x="2512" y="2992"/>
                </a:moveTo>
                <a:cubicBezTo>
                  <a:pt x="2357" y="3367"/>
                  <a:pt x="2357" y="3367"/>
                  <a:pt x="2357" y="3367"/>
                </a:cubicBezTo>
                <a:moveTo>
                  <a:pt x="3086" y="2992"/>
                </a:moveTo>
                <a:cubicBezTo>
                  <a:pt x="3241" y="3367"/>
                  <a:pt x="3241" y="3367"/>
                  <a:pt x="3241" y="3367"/>
                </a:cubicBezTo>
                <a:moveTo>
                  <a:pt x="3492" y="2586"/>
                </a:moveTo>
                <a:cubicBezTo>
                  <a:pt x="3867" y="2741"/>
                  <a:pt x="3867" y="2741"/>
                  <a:pt x="3867" y="2741"/>
                </a:cubicBezTo>
                <a:moveTo>
                  <a:pt x="3492" y="2012"/>
                </a:moveTo>
                <a:cubicBezTo>
                  <a:pt x="3867" y="1856"/>
                  <a:pt x="3867" y="1856"/>
                  <a:pt x="3867" y="1856"/>
                </a:cubicBezTo>
                <a:moveTo>
                  <a:pt x="3086" y="1606"/>
                </a:moveTo>
                <a:cubicBezTo>
                  <a:pt x="3241" y="1231"/>
                  <a:pt x="3241" y="1231"/>
                  <a:pt x="3241" y="1231"/>
                </a:cubicBezTo>
              </a:path>
            </a:pathLst>
          </a:custGeom>
          <a:noFill/>
          <a:ln w="12700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EA9ECAE7-90F9-4B0A-88A4-9FD2EFE02143}"/>
              </a:ext>
            </a:extLst>
          </p:cNvPr>
          <p:cNvGrpSpPr/>
          <p:nvPr/>
        </p:nvGrpSpPr>
        <p:grpSpPr>
          <a:xfrm>
            <a:off x="6305474" y="3187700"/>
            <a:ext cx="396820" cy="533514"/>
            <a:chOff x="5903992" y="3072020"/>
            <a:chExt cx="438529" cy="589594"/>
          </a:xfrm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3D80FDA-57BD-487C-80C3-985C31A4D56D}"/>
                </a:ext>
              </a:extLst>
            </p:cNvPr>
            <p:cNvSpPr/>
            <p:nvPr/>
          </p:nvSpPr>
          <p:spPr>
            <a:xfrm>
              <a:off x="5903992" y="3464082"/>
              <a:ext cx="391498" cy="197532"/>
            </a:xfrm>
            <a:custGeom>
              <a:avLst/>
              <a:gdLst>
                <a:gd name="connsiteX0" fmla="*/ 130564 w 391498"/>
                <a:gd name="connsiteY0" fmla="*/ 117721 h 197532"/>
                <a:gd name="connsiteX1" fmla="*/ 218204 w 391498"/>
                <a:gd name="connsiteY1" fmla="*/ 119247 h 197532"/>
                <a:gd name="connsiteX2" fmla="*/ 250247 w 391498"/>
                <a:gd name="connsiteY2" fmla="*/ 88331 h 197532"/>
                <a:gd name="connsiteX3" fmla="*/ 250247 w 391498"/>
                <a:gd name="connsiteY3" fmla="*/ 88331 h 197532"/>
                <a:gd name="connsiteX4" fmla="*/ 218734 w 391498"/>
                <a:gd name="connsiteY4" fmla="*/ 56287 h 197532"/>
                <a:gd name="connsiteX5" fmla="*/ 79214 w 391498"/>
                <a:gd name="connsiteY5" fmla="*/ 56420 h 197532"/>
                <a:gd name="connsiteX6" fmla="*/ 0 w 391498"/>
                <a:gd name="connsiteY6" fmla="*/ 134506 h 197532"/>
                <a:gd name="connsiteX7" fmla="*/ 60837 w 391498"/>
                <a:gd name="connsiteY7" fmla="*/ 197532 h 197532"/>
                <a:gd name="connsiteX8" fmla="*/ 76958 w 391498"/>
                <a:gd name="connsiteY8" fmla="*/ 183534 h 197532"/>
                <a:gd name="connsiteX9" fmla="*/ 248456 w 391498"/>
                <a:gd name="connsiteY9" fmla="*/ 186519 h 197532"/>
                <a:gd name="connsiteX10" fmla="*/ 382337 w 391498"/>
                <a:gd name="connsiteY10" fmla="*/ 53169 h 197532"/>
                <a:gd name="connsiteX11" fmla="*/ 383133 w 391498"/>
                <a:gd name="connsiteY11" fmla="*/ 9913 h 197532"/>
                <a:gd name="connsiteX12" fmla="*/ 383133 w 391498"/>
                <a:gd name="connsiteY12" fmla="*/ 9913 h 197532"/>
                <a:gd name="connsiteX13" fmla="*/ 338750 w 391498"/>
                <a:gd name="connsiteY13" fmla="*/ 8719 h 197532"/>
                <a:gd name="connsiteX14" fmla="*/ 256550 w 391498"/>
                <a:gd name="connsiteY14" fmla="*/ 88132 h 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1498" h="197532">
                  <a:moveTo>
                    <a:pt x="130564" y="117721"/>
                  </a:moveTo>
                  <a:lnTo>
                    <a:pt x="218204" y="119247"/>
                  </a:lnTo>
                  <a:cubicBezTo>
                    <a:pt x="235586" y="119579"/>
                    <a:pt x="249916" y="105713"/>
                    <a:pt x="250247" y="88331"/>
                  </a:cubicBezTo>
                  <a:lnTo>
                    <a:pt x="250247" y="88331"/>
                  </a:lnTo>
                  <a:cubicBezTo>
                    <a:pt x="250579" y="70750"/>
                    <a:pt x="236382" y="56287"/>
                    <a:pt x="218734" y="56287"/>
                  </a:cubicBezTo>
                  <a:lnTo>
                    <a:pt x="79214" y="56420"/>
                  </a:lnTo>
                  <a:lnTo>
                    <a:pt x="0" y="134506"/>
                  </a:lnTo>
                  <a:moveTo>
                    <a:pt x="60837" y="197532"/>
                  </a:moveTo>
                  <a:lnTo>
                    <a:pt x="76958" y="183534"/>
                  </a:lnTo>
                  <a:lnTo>
                    <a:pt x="248456" y="186519"/>
                  </a:lnTo>
                  <a:lnTo>
                    <a:pt x="382337" y="53169"/>
                  </a:lnTo>
                  <a:cubicBezTo>
                    <a:pt x="394213" y="41360"/>
                    <a:pt x="394611" y="22187"/>
                    <a:pt x="383133" y="9913"/>
                  </a:cubicBezTo>
                  <a:lnTo>
                    <a:pt x="383133" y="9913"/>
                  </a:lnTo>
                  <a:cubicBezTo>
                    <a:pt x="371258" y="-2825"/>
                    <a:pt x="351288" y="-3356"/>
                    <a:pt x="338750" y="8719"/>
                  </a:cubicBezTo>
                  <a:lnTo>
                    <a:pt x="256550" y="88132"/>
                  </a:lnTo>
                </a:path>
              </a:pathLst>
            </a:custGeom>
            <a:noFill/>
            <a:ln w="12700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tlCol="0" anchor="ctr"/>
            <a:lstStyle/>
            <a:p>
              <a:endParaRPr lang="en-IN"/>
            </a:p>
          </p:txBody>
        </p:sp>
        <p:grpSp>
          <p:nvGrpSpPr>
            <p:cNvPr id="88" name="Graphic 12">
              <a:extLst>
                <a:ext uri="{FF2B5EF4-FFF2-40B4-BE49-F238E27FC236}">
                  <a16:creationId xmlns:a16="http://schemas.microsoft.com/office/drawing/2014/main" id="{627C0078-7AC0-4F7D-B7F1-0E0C744E46B8}"/>
                </a:ext>
              </a:extLst>
            </p:cNvPr>
            <p:cNvGrpSpPr/>
            <p:nvPr/>
          </p:nvGrpSpPr>
          <p:grpSpPr>
            <a:xfrm>
              <a:off x="5916597" y="3072020"/>
              <a:ext cx="425924" cy="392686"/>
              <a:chOff x="5916597" y="3072020"/>
              <a:chExt cx="425924" cy="392686"/>
            </a:xfrm>
            <a:noFill/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C3B2F055-8DE3-473F-B6A3-49E57370926A}"/>
                  </a:ext>
                </a:extLst>
              </p:cNvPr>
              <p:cNvSpPr/>
              <p:nvPr/>
            </p:nvSpPr>
            <p:spPr>
              <a:xfrm>
                <a:off x="6081129" y="3403472"/>
                <a:ext cx="73309" cy="61234"/>
              </a:xfrm>
              <a:custGeom>
                <a:avLst/>
                <a:gdLst>
                  <a:gd name="connsiteX0" fmla="*/ 0 w 73309"/>
                  <a:gd name="connsiteY0" fmla="*/ 0 h 61234"/>
                  <a:gd name="connsiteX1" fmla="*/ 0 w 73309"/>
                  <a:gd name="connsiteY1" fmla="*/ 55198 h 61234"/>
                  <a:gd name="connsiteX2" fmla="*/ 6037 w 73309"/>
                  <a:gd name="connsiteY2" fmla="*/ 61235 h 61234"/>
                  <a:gd name="connsiteX3" fmla="*/ 73309 w 73309"/>
                  <a:gd name="connsiteY3" fmla="*/ 61235 h 612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09" h="61234">
                    <a:moveTo>
                      <a:pt x="0" y="0"/>
                    </a:moveTo>
                    <a:lnTo>
                      <a:pt x="0" y="55198"/>
                    </a:lnTo>
                    <a:cubicBezTo>
                      <a:pt x="0" y="58515"/>
                      <a:pt x="2720" y="61235"/>
                      <a:pt x="6037" y="61235"/>
                    </a:cubicBezTo>
                    <a:lnTo>
                      <a:pt x="73309" y="61235"/>
                    </a:lnTo>
                  </a:path>
                </a:pathLst>
              </a:custGeom>
              <a:noFill/>
              <a:ln w="127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033CCE81-C7BC-45AD-A096-129C173AD737}"/>
                  </a:ext>
                </a:extLst>
              </p:cNvPr>
              <p:cNvSpPr/>
              <p:nvPr/>
            </p:nvSpPr>
            <p:spPr>
              <a:xfrm>
                <a:off x="6021220" y="3162247"/>
                <a:ext cx="199295" cy="229216"/>
              </a:xfrm>
              <a:custGeom>
                <a:avLst/>
                <a:gdLst>
                  <a:gd name="connsiteX0" fmla="*/ 199296 w 199295"/>
                  <a:gd name="connsiteY0" fmla="*/ 99648 h 229216"/>
                  <a:gd name="connsiteX1" fmla="*/ 165726 w 199295"/>
                  <a:gd name="connsiteY1" fmla="*/ 174218 h 229216"/>
                  <a:gd name="connsiteX2" fmla="*/ 139653 w 199295"/>
                  <a:gd name="connsiteY2" fmla="*/ 229217 h 229216"/>
                  <a:gd name="connsiteX3" fmla="*/ 59643 w 199295"/>
                  <a:gd name="connsiteY3" fmla="*/ 229217 h 229216"/>
                  <a:gd name="connsiteX4" fmla="*/ 33570 w 199295"/>
                  <a:gd name="connsiteY4" fmla="*/ 174218 h 229216"/>
                  <a:gd name="connsiteX5" fmla="*/ 0 w 199295"/>
                  <a:gd name="connsiteY5" fmla="*/ 99648 h 229216"/>
                  <a:gd name="connsiteX6" fmla="*/ 99648 w 199295"/>
                  <a:gd name="connsiteY6" fmla="*/ 0 h 229216"/>
                  <a:gd name="connsiteX7" fmla="*/ 199296 w 199295"/>
                  <a:gd name="connsiteY7" fmla="*/ 99648 h 229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95" h="229216">
                    <a:moveTo>
                      <a:pt x="199296" y="99648"/>
                    </a:moveTo>
                    <a:cubicBezTo>
                      <a:pt x="199296" y="128176"/>
                      <a:pt x="187088" y="155310"/>
                      <a:pt x="165726" y="174218"/>
                    </a:cubicBezTo>
                    <a:cubicBezTo>
                      <a:pt x="151396" y="186956"/>
                      <a:pt x="141312" y="208385"/>
                      <a:pt x="139653" y="229217"/>
                    </a:cubicBezTo>
                    <a:lnTo>
                      <a:pt x="59643" y="229217"/>
                    </a:lnTo>
                    <a:cubicBezTo>
                      <a:pt x="57984" y="208385"/>
                      <a:pt x="47966" y="186956"/>
                      <a:pt x="33570" y="174218"/>
                    </a:cubicBezTo>
                    <a:cubicBezTo>
                      <a:pt x="12274" y="155310"/>
                      <a:pt x="0" y="128176"/>
                      <a:pt x="0" y="99648"/>
                    </a:cubicBezTo>
                    <a:cubicBezTo>
                      <a:pt x="0" y="44649"/>
                      <a:pt x="44715" y="0"/>
                      <a:pt x="99648" y="0"/>
                    </a:cubicBezTo>
                    <a:cubicBezTo>
                      <a:pt x="154647" y="0"/>
                      <a:pt x="199296" y="44649"/>
                      <a:pt x="199296" y="99648"/>
                    </a:cubicBezTo>
                    <a:close/>
                  </a:path>
                </a:pathLst>
              </a:custGeom>
              <a:noFill/>
              <a:ln w="127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C60AED8B-C7C9-4195-9349-D2CF9A6635B7}"/>
                  </a:ext>
                </a:extLst>
              </p:cNvPr>
              <p:cNvSpPr/>
              <p:nvPr/>
            </p:nvSpPr>
            <p:spPr>
              <a:xfrm>
                <a:off x="6120404" y="3072020"/>
                <a:ext cx="6634" cy="45445"/>
              </a:xfrm>
              <a:custGeom>
                <a:avLst/>
                <a:gdLst>
                  <a:gd name="connsiteX0" fmla="*/ 0 w 6634"/>
                  <a:gd name="connsiteY0" fmla="*/ 45445 h 45445"/>
                  <a:gd name="connsiteX1" fmla="*/ 0 w 6634"/>
                  <a:gd name="connsiteY1" fmla="*/ 0 h 45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34" h="45445">
                    <a:moveTo>
                      <a:pt x="0" y="45445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9EA68D8-A6D1-4D65-B83A-F3959EEA7E37}"/>
                  </a:ext>
                </a:extLst>
              </p:cNvPr>
              <p:cNvSpPr/>
              <p:nvPr/>
            </p:nvSpPr>
            <p:spPr>
              <a:xfrm>
                <a:off x="5916597" y="3308203"/>
                <a:ext cx="46042" cy="6634"/>
              </a:xfrm>
              <a:custGeom>
                <a:avLst/>
                <a:gdLst>
                  <a:gd name="connsiteX0" fmla="*/ 0 w 46042"/>
                  <a:gd name="connsiteY0" fmla="*/ 0 h 6634"/>
                  <a:gd name="connsiteX1" fmla="*/ 46042 w 46042"/>
                  <a:gd name="connsiteY1" fmla="*/ 0 h 6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042" h="6634">
                    <a:moveTo>
                      <a:pt x="0" y="0"/>
                    </a:moveTo>
                    <a:lnTo>
                      <a:pt x="46042" y="0"/>
                    </a:lnTo>
                  </a:path>
                </a:pathLst>
              </a:custGeom>
              <a:noFill/>
              <a:ln w="127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57F220B-FA37-46BE-BEEF-792D00E81111}"/>
                  </a:ext>
                </a:extLst>
              </p:cNvPr>
              <p:cNvSpPr/>
              <p:nvPr/>
            </p:nvSpPr>
            <p:spPr>
              <a:xfrm>
                <a:off x="6296148" y="3308203"/>
                <a:ext cx="46374" cy="6634"/>
              </a:xfrm>
              <a:custGeom>
                <a:avLst/>
                <a:gdLst>
                  <a:gd name="connsiteX0" fmla="*/ 0 w 46374"/>
                  <a:gd name="connsiteY0" fmla="*/ 0 h 6634"/>
                  <a:gd name="connsiteX1" fmla="*/ 46374 w 46374"/>
                  <a:gd name="connsiteY1" fmla="*/ 0 h 6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374" h="6634">
                    <a:moveTo>
                      <a:pt x="0" y="0"/>
                    </a:moveTo>
                    <a:lnTo>
                      <a:pt x="46374" y="0"/>
                    </a:lnTo>
                  </a:path>
                </a:pathLst>
              </a:custGeom>
              <a:noFill/>
              <a:ln w="127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13FD3FC4-13D6-4541-929C-A95B79DDBF24}"/>
                  </a:ext>
                </a:extLst>
              </p:cNvPr>
              <p:cNvSpPr/>
              <p:nvPr/>
            </p:nvSpPr>
            <p:spPr>
              <a:xfrm>
                <a:off x="6264037" y="3150969"/>
                <a:ext cx="32574" cy="32508"/>
              </a:xfrm>
              <a:custGeom>
                <a:avLst/>
                <a:gdLst>
                  <a:gd name="connsiteX0" fmla="*/ 0 w 32574"/>
                  <a:gd name="connsiteY0" fmla="*/ 32508 h 32508"/>
                  <a:gd name="connsiteX1" fmla="*/ 32575 w 32574"/>
                  <a:gd name="connsiteY1" fmla="*/ 0 h 32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2574" h="32508">
                    <a:moveTo>
                      <a:pt x="0" y="32508"/>
                    </a:moveTo>
                    <a:lnTo>
                      <a:pt x="32575" y="0"/>
                    </a:lnTo>
                  </a:path>
                </a:pathLst>
              </a:custGeom>
              <a:noFill/>
              <a:ln w="127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 anchor="ctr"/>
              <a:lstStyle/>
              <a:p>
                <a:endParaRPr lang="en-IN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9E6D624-B70D-4A14-B9D7-340A33A7A8BB}"/>
                  </a:ext>
                </a:extLst>
              </p:cNvPr>
              <p:cNvSpPr/>
              <p:nvPr/>
            </p:nvSpPr>
            <p:spPr>
              <a:xfrm>
                <a:off x="5961578" y="3150969"/>
                <a:ext cx="32972" cy="32508"/>
              </a:xfrm>
              <a:custGeom>
                <a:avLst/>
                <a:gdLst>
                  <a:gd name="connsiteX0" fmla="*/ 0 w 32972"/>
                  <a:gd name="connsiteY0" fmla="*/ 0 h 32508"/>
                  <a:gd name="connsiteX1" fmla="*/ 0 w 32972"/>
                  <a:gd name="connsiteY1" fmla="*/ 0 h 32508"/>
                  <a:gd name="connsiteX2" fmla="*/ 32973 w 32972"/>
                  <a:gd name="connsiteY2" fmla="*/ 32508 h 32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972" h="32508">
                    <a:moveTo>
                      <a:pt x="0" y="0"/>
                    </a:moveTo>
                    <a:lnTo>
                      <a:pt x="0" y="0"/>
                    </a:lnTo>
                    <a:lnTo>
                      <a:pt x="32973" y="32508"/>
                    </a:lnTo>
                  </a:path>
                </a:pathLst>
              </a:custGeom>
              <a:noFill/>
              <a:ln w="12700" cap="flat">
                <a:solidFill>
                  <a:schemeClr val="accent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tlCol="0" anchor="ctr"/>
              <a:lstStyle/>
              <a:p>
                <a:endParaRPr lang="en-IN"/>
              </a:p>
            </p:txBody>
          </p:sp>
        </p:grpSp>
      </p:grpSp>
      <p:pic>
        <p:nvPicPr>
          <p:cNvPr id="97" name="Graphic 96">
            <a:extLst>
              <a:ext uri="{FF2B5EF4-FFF2-40B4-BE49-F238E27FC236}">
                <a16:creationId xmlns:a16="http://schemas.microsoft.com/office/drawing/2014/main" id="{6038C879-CF7B-423E-9CFE-5FEF860C188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50394" y="1314015"/>
            <a:ext cx="511176" cy="3501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15D2A66-B1A8-4634-B046-C1B917EFA6DD}"/>
              </a:ext>
            </a:extLst>
          </p:cNvPr>
          <p:cNvSpPr/>
          <p:nvPr/>
        </p:nvSpPr>
        <p:spPr bwMode="auto">
          <a:xfrm>
            <a:off x="10119398" y="5735356"/>
            <a:ext cx="2072602" cy="82296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ts val="400"/>
              </a:spcAft>
            </a:pPr>
            <a:r>
              <a:rPr lang="en-US" sz="1200">
                <a:solidFill>
                  <a:srgbClr val="000000"/>
                </a:solidFill>
                <a:ea typeface="Segoe UI" pitchFamily="34" charset="0"/>
                <a:cs typeface="Segoe UI"/>
              </a:rPr>
              <a:t>Contact us to learn more.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000000"/>
                </a:solidFill>
                <a:ea typeface="Segoe UI" pitchFamily="34" charset="0"/>
                <a:cs typeface="Segoe UI"/>
              </a:rPr>
              <a:t>Azure Government at DLT </a:t>
            </a:r>
            <a:r>
              <a:rPr lang="en-US" sz="900">
                <a:solidFill>
                  <a:srgbClr val="000000"/>
                </a:solidFill>
                <a:ea typeface="Segoe UI" pitchFamily="34" charset="0"/>
                <a:cs typeface="Segoe UI"/>
                <a:hlinkClick r:id="rId10"/>
              </a:rPr>
              <a:t>Azure@dlt.com</a:t>
            </a:r>
            <a:r>
              <a:rPr lang="en-US" sz="900">
                <a:solidFill>
                  <a:srgbClr val="000000"/>
                </a:solidFill>
                <a:ea typeface="Segoe UI" pitchFamily="34" charset="0"/>
                <a:cs typeface="Segoe UI"/>
              </a:rPr>
              <a:t> </a:t>
            </a:r>
            <a:endParaRPr lang="en-US" sz="900">
              <a:solidFill>
                <a:srgbClr val="000000"/>
              </a:soli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8823124-767B-447E-BEF5-31314902BDC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45" y="6009589"/>
            <a:ext cx="953870" cy="4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50867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qEg3bD4scSFV0CNmddt8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9tAPnIme0Ck5tXLduzg1w"/>
</p:tagLst>
</file>

<file path=ppt/theme/theme1.xml><?xml version="1.0" encoding="utf-8"?>
<a:theme xmlns:a="http://schemas.openxmlformats.org/drawingml/2006/main" name="8_FY15 Enterprise identity theme">
  <a:themeElements>
    <a:clrScheme name="FY16 EMPOWERING campaign">
      <a:dk1>
        <a:srgbClr val="505050"/>
      </a:dk1>
      <a:lt1>
        <a:sysClr val="window" lastClr="FFFFFF"/>
      </a:lt1>
      <a:dk2>
        <a:srgbClr val="0072C6"/>
      </a:dk2>
      <a:lt2>
        <a:srgbClr val="000000"/>
      </a:lt2>
      <a:accent1>
        <a:srgbClr val="107C10"/>
      </a:accent1>
      <a:accent2>
        <a:srgbClr val="FFB900"/>
      </a:accent2>
      <a:accent3>
        <a:srgbClr val="D83B01"/>
      </a:accent3>
      <a:accent4>
        <a:srgbClr val="00BCF2"/>
      </a:accent4>
      <a:accent5>
        <a:srgbClr val="002050"/>
      </a:accent5>
      <a:accent6>
        <a:srgbClr val="BAD80A"/>
      </a:accent6>
      <a:hlink>
        <a:srgbClr val="969696"/>
      </a:hlink>
      <a:folHlink>
        <a:srgbClr val="969696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91440" rIns="91440" bIns="91440" numCol="1" spcCol="0" rtlCol="0" fromWordArt="0" anchor="b" anchorCtr="0" forceAA="0" compatLnSpc="1">
        <a:prstTxWarp prst="textNoShape">
          <a:avLst/>
        </a:prstTxWarp>
        <a:noAutofit/>
      </a:bodyPr>
      <a:lstStyle>
        <a:defPPr algn="r">
          <a:defRPr sz="12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none" lIns="91440" tIns="91440" rIns="91440" bIns="91440" rtlCol="0" anchor="t">
        <a:noAutofit/>
      </a:bodyPr>
      <a:lstStyle>
        <a:defPPr marL="171450" indent="-171450">
          <a:buFont typeface="Wingdings" pitchFamily="2" charset="2"/>
          <a:buChar char="§"/>
          <a:defRPr sz="1600" dirty="0" err="1" smtClean="0">
            <a:latin typeface="Segoe UI" pitchFamily="34" charset="0"/>
            <a:ea typeface="Segoe UI" pitchFamily="34" charset="0"/>
            <a:cs typeface="Segoe UI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Y15 EPG Presentation Template_16x9_Light_042914" id="{F3AC482D-D5FE-4C12-8E0E-EA8972E3C93B}" vid="{33523C68-E248-4A1F-A64D-A892E9B2A2BC}"/>
    </a:ext>
  </a:extLst>
</a:theme>
</file>

<file path=ppt/theme/theme2.xml><?xml version="1.0" encoding="utf-8"?>
<a:theme xmlns:a="http://schemas.openxmlformats.org/drawingml/2006/main" name="LIGHT GRAY TEMPLATE">
  <a:themeElements>
    <a:clrScheme name="TT Blue on LtGray">
      <a:dk1>
        <a:srgbClr val="1A1A1A"/>
      </a:dk1>
      <a:lt1>
        <a:srgbClr val="FFFFFF"/>
      </a:lt1>
      <a:dk2>
        <a:srgbClr val="0D0D0D"/>
      </a:dk2>
      <a:lt2>
        <a:srgbClr val="E6E6E6"/>
      </a:lt2>
      <a:accent1>
        <a:srgbClr val="0078D4"/>
      </a:accent1>
      <a:accent2>
        <a:srgbClr val="002050"/>
      </a:accent2>
      <a:accent3>
        <a:srgbClr val="107C10"/>
      </a:accent3>
      <a:accent4>
        <a:srgbClr val="D73B01"/>
      </a:accent4>
      <a:accent5>
        <a:srgbClr val="737373"/>
      </a:accent5>
      <a:accent6>
        <a:srgbClr val="D2D2D2"/>
      </a:accent6>
      <a:hlink>
        <a:srgbClr val="00188F"/>
      </a:hlink>
      <a:folHlink>
        <a:srgbClr val="00188F"/>
      </a:folHlink>
    </a:clrScheme>
    <a:fontScheme name="Segoe UI Semibold - Segoe UI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M_LightGray_Sept_2018.potx" id="{0FAF9FBA-50E5-4B89-8F50-EB458E088334}" vid="{09DABCF3-FBBE-41E3-8EAE-8A81552DAAA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51A4C96-4A5A-4650-BB2E-6C33F3492C2E}">
  <we:reference id="wa104380255" version="1.4.0.0" store="en-US" storeType="OMEX"/>
  <we:alternateReferences>
    <we:reference id="WA104380255" version="1.4.0.0" store="" storeType="OMEX"/>
  </we:alternateReferences>
  <we:properties>
    <we:property name="Fields" value="[{&quot;id&quot;:&quot;264429db-1c24-e911-9f2a-000d3a716c94&quot;,&quot;name&quot;:&quot;{Partner Company Logo}&quot;,&quot;displayName&quot;:&quot;Partner Company Logo&quot;,&quot;value&quot;:&quot;&quot;,&quot;description&quot;:&quot;Insert your company logo.&quot;,&quot;reference&quot;:null,&quot;type&quot;:6,&quot;format&quot;:null,&quot;modifiedBy&quot;:&quot;Amy Hayo&quot;,&quot;modifiedOn&quot;:&quot;2020-06-22T19:30:40.28&quot;,&quot;rememberValues&quot;:true,&quot;rememberValuesScope&quot;:2,&quot;displayOptions&quot;:null,&quot;required&quot;:true,&quot;locationId&quot;:null,&quot;powerPointPictureRefs&quot;:[{&quot;shapeId&quot;:&quot;2&quot;,&quot;slideId&quot;:&quot;2076136361&quot;}],&quot;placeholderImageUrl&quot;:&quot;https://qhscu.blob.core.windows.net/smartfieldplaceholderimages/930dccbf-c35d-4238-8d31-6b39846f3b7d.png&quot;,&quot;contentSourceId&quot;:null,&quot;createdOn&quot;:&quot;2019-01-29T23:23:17.61&quot;,&quot;createdBy&quot;:&quot;My Nguyen&quot;,&quot;imageFitOption&quot;:1,&quot;isValueBound&quot;:false,&quot;boundObjectName&quot;:null,&quot;usage&quot;:1,&quot;synced&quot;:true},{&quot;id&quot;:&quot;86f57df7-1c24-e911-9f2a-000d3a716c94&quot;,&quot;name&quot;:&quot;{Partner Company Name}&quot;,&quot;displayName&quot;:&quot;Partner Company Name&quot;,&quot;value&quot;:&quot;&quot;,&quot;description&quot;:&quot;Enter the name of your company.&quot;,&quot;reference&quot;:null,&quot;type&quot;:0,&quot;format&quot;:null,&quot;modifiedBy&quot;:&quot;My Nguyen&quot;,&quot;modifiedOn&quot;:&quot;2019-01-29T23:24:05.147&quot;,&quot;rememberValues&quot;:true,&quot;rememberValuesScope&quot;:2,&quot;displayOptions&quot;:null,&quot;required&quot;:false,&quot;locationId&quot;:null,&quot;powerPointPictureRefs&quot;:null,&quot;placeholderImageUrl&quot;:&quot;&quot;,&quot;contentSourceId&quot;:null,&quot;createdOn&quot;:&quot;2019-01-29T23:24:05.14&quot;,&quot;createdBy&quot;:&quot;My Nguyen&quot;,&quot;imageFitOption&quot;:0,&quot;isValueBound&quot;:false,&quot;boundObjectName&quot;:null,&quot;usage&quot;:2,&quot;synced&quot;:true},{&quot;id&quot;:&quot;ddb73ed2-1d24-e911-9f2a-000d3a716c94&quot;,&quot;name&quot;:&quot;{Partner Contact Name}&quot;,&quot;displayName&quot;:&quot;Partner Contact Name&quot;,&quot;value&quot;:&quot;&quot;,&quot;description&quot;:&quot;Enter your name.&quot;,&quot;reference&quot;:null,&quot;type&quot;:0,&quot;format&quot;:null,&quot;modifiedBy&quot;:&quot;My Nguyen&quot;,&quot;modifiedOn&quot;:&quot;2019-01-29T23:30:13.113&quot;,&quot;rememberValues&quot;:true,&quot;rememberValuesScope&quot;:1,&quot;displayOptions&quot;:null,&quot;required&quot;:false,&quot;locationId&quot;:null,&quot;powerPointPictureRefs&quot;:null,&quot;placeholderImageUrl&quot;:&quot;&quot;,&quot;contentSourceId&quot;:null,&quot;createdOn&quot;:&quot;2019-01-29T23:30:13.117&quot;,&quot;createdBy&quot;:&quot;My Nguyen&quot;,&quot;imageFitOption&quot;:0,&quot;isValueBound&quot;:false,&quot;boundObjectName&quot;:null,&quot;usage&quot;:1,&quot;synced&quot;:true},{&quot;id&quot;:&quot;52845466-1d24-e911-9f2a-000d3a716c94&quot;,&quot;name&quot;:&quot;{Partner Contact Information}&quot;,&quot;displayName&quot;:&quot;Partner Contact Information&quot;,&quot;value&quot;:&quot;&quot;,&quot;description&quot;:&quot;Add your contact email and or phone number. &quot;,&quot;reference&quot;:null,&quot;type&quot;:0,&quot;format&quot;:null,&quot;modifiedBy&quot;:&quot;My Nguyen&quot;,&quot;modifiedOn&quot;:&quot;2019-01-29T23:27:11.097&quot;,&quot;rememberValues&quot;:true,&quot;rememberValuesScope&quot;:1,&quot;displayOptions&quot;:null,&quot;required&quot;:false,&quot;locationId&quot;:null,&quot;powerPointPictureRefs&quot;:null,&quot;placeholderImageUrl&quot;:&quot;&quot;,&quot;contentSourceId&quot;:null,&quot;createdOn&quot;:&quot;2019-01-29T23:27:11.097&quot;,&quot;createdBy&quot;:&quot;My Nguyen&quot;,&quot;imageFitOption&quot;:0,&quot;isValueBound&quot;:false,&quot;boundObjectName&quot;:null,&quot;usage&quot;:1,&quot;synced&quot;:true}]"/>
    <we:property name="QorusSettings" value="{&quot;modifiedOn&quot;:1595002633395,&quot;user&quot;:&quot;v-ngm@microsoft.com&quot;}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2A7BA41A390A4CBD312187D76F32F3" ma:contentTypeVersion="9" ma:contentTypeDescription="Create a new document." ma:contentTypeScope="" ma:versionID="c48026598c9245fc62a777f28778687d">
  <xsd:schema xmlns:xsd="http://www.w3.org/2001/XMLSchema" xmlns:xs="http://www.w3.org/2001/XMLSchema" xmlns:p="http://schemas.microsoft.com/office/2006/metadata/properties" xmlns:ns2="c725516e-2899-466d-8c55-11dd8d9f6607" targetNamespace="http://schemas.microsoft.com/office/2006/metadata/properties" ma:root="true" ma:fieldsID="c3f09b28ee69722344aaefd816db7799" ns2:_="">
    <xsd:import namespace="c725516e-2899-466d-8c55-11dd8d9f66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25516e-2899-466d-8c55-11dd8d9f66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644378-40B5-43E9-911E-5D1D5B8BFCE1}">
  <ds:schemaRefs>
    <ds:schemaRef ds:uri="c725516e-2899-466d-8c55-11dd8d9f660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12A068-495E-480F-9320-7931A1D407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CDCB44-458C-4080-8D45-ADF478E6F49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Consolas</vt:lpstr>
      <vt:lpstr>Segoe UI</vt:lpstr>
      <vt:lpstr>Segoe UI Light</vt:lpstr>
      <vt:lpstr>Segoe UI Semibold</vt:lpstr>
      <vt:lpstr>Segoe UI Semilight</vt:lpstr>
      <vt:lpstr>Wingdings</vt:lpstr>
      <vt:lpstr>8_FY15 Enterprise identity theme</vt:lpstr>
      <vt:lpstr>LIGHT GRAY TEMPLATE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 Customer Evidence August 2018</dc:title>
  <dc:creator>Rhea Odedra</dc:creator>
  <cp:lastModifiedBy>Erin Michaely</cp:lastModifiedBy>
  <cp:revision>1</cp:revision>
  <dcterms:created xsi:type="dcterms:W3CDTF">2018-04-09T11:17:14Z</dcterms:created>
  <dcterms:modified xsi:type="dcterms:W3CDTF">2022-02-08T14:52:57Z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t-rhoded@microsoft.com</vt:lpwstr>
  </property>
  <property fmtid="{D5CDD505-2E9C-101B-9397-08002B2CF9AE}" pid="5" name="MSIP_Label_f42aa342-8706-4288-bd11-ebb85995028c_SetDate">
    <vt:lpwstr>2018-04-09T11:40:21.6744843Z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0x010100992A7BA41A390A4CBD312187D76F32F3</vt:lpwstr>
  </property>
  <property fmtid="{D5CDD505-2E9C-101B-9397-08002B2CF9AE}" pid="11" name="_dlc_DocIdItemGuid">
    <vt:lpwstr>0f053430-8679-4afd-ad79-037853e647ad</vt:lpwstr>
  </property>
  <property fmtid="{D5CDD505-2E9C-101B-9397-08002B2CF9AE}" pid="12" name="TaxKeyword">
    <vt:lpwstr/>
  </property>
  <property fmtid="{D5CDD505-2E9C-101B-9397-08002B2CF9AE}" pid="13" name="ContentType1">
    <vt:lpwstr>14;#Document|64c15061-4ecf-4866-9082-c78643db035d</vt:lpwstr>
  </property>
  <property fmtid="{D5CDD505-2E9C-101B-9397-08002B2CF9AE}" pid="14" name="Account">
    <vt:lpwstr>15;#Microsoft|d841e977-0b57-4f5c-bd13-db9e556048b6</vt:lpwstr>
  </property>
  <property fmtid="{D5CDD505-2E9C-101B-9397-08002B2CF9AE}" pid="15" name="ServicesDomain">
    <vt:lpwstr/>
  </property>
  <property fmtid="{D5CDD505-2E9C-101B-9397-08002B2CF9AE}" pid="16" name="VerticalIndustries">
    <vt:lpwstr/>
  </property>
  <property fmtid="{D5CDD505-2E9C-101B-9397-08002B2CF9AE}" pid="17" name="ServicesBusinessScenario">
    <vt:lpwstr/>
  </property>
  <property fmtid="{D5CDD505-2E9C-101B-9397-08002B2CF9AE}" pid="18" name="MS Language">
    <vt:lpwstr>3;#English|cb91f272-ce4d-4a7e-9bbf-78b58e3d188d</vt:lpwstr>
  </property>
  <property fmtid="{D5CDD505-2E9C-101B-9397-08002B2CF9AE}" pid="19" name="SalesGeography">
    <vt:lpwstr/>
  </property>
  <property fmtid="{D5CDD505-2E9C-101B-9397-08002B2CF9AE}" pid="20" name="ESSM BOM - IP Type">
    <vt:lpwstr/>
  </property>
  <property fmtid="{D5CDD505-2E9C-101B-9397-08002B2CF9AE}" pid="21" name="MSProducts">
    <vt:lpwstr/>
  </property>
  <property fmtid="{D5CDD505-2E9C-101B-9397-08002B2CF9AE}" pid="22" name="ServicesIPTypes">
    <vt:lpwstr/>
  </property>
  <property fmtid="{D5CDD505-2E9C-101B-9397-08002B2CF9AE}" pid="23" name="ServicesCommunities">
    <vt:lpwstr/>
  </property>
  <property fmtid="{D5CDD505-2E9C-101B-9397-08002B2CF9AE}" pid="24" name="bc28b5f076654a3b96073bbbebfeb8c9">
    <vt:lpwstr/>
  </property>
  <property fmtid="{D5CDD505-2E9C-101B-9397-08002B2CF9AE}" pid="25" name="EnterpriseServices">
    <vt:lpwstr/>
  </property>
  <property fmtid="{D5CDD505-2E9C-101B-9397-08002B2CF9AE}" pid="26" name="p920f6992caa4adbaa1880c7ef19b02a">
    <vt:lpwstr/>
  </property>
  <property fmtid="{D5CDD505-2E9C-101B-9397-08002B2CF9AE}" pid="27" name="MSLanguage">
    <vt:lpwstr/>
  </property>
  <property fmtid="{D5CDD505-2E9C-101B-9397-08002B2CF9AE}" pid="28" name="AuthorIds_UIVersion_2048">
    <vt:lpwstr>174894</vt:lpwstr>
  </property>
  <property fmtid="{D5CDD505-2E9C-101B-9397-08002B2CF9AE}" pid="29" name="Order">
    <vt:r8>280600</vt:r8>
  </property>
</Properties>
</file>